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87"/>
  </p:notesMasterIdLst>
  <p:handoutMasterIdLst>
    <p:handoutMasterId r:id="rId88"/>
  </p:handoutMasterIdLst>
  <p:sldIdLst>
    <p:sldId id="707" r:id="rId2"/>
    <p:sldId id="619" r:id="rId3"/>
    <p:sldId id="630" r:id="rId4"/>
    <p:sldId id="714" r:id="rId5"/>
    <p:sldId id="605" r:id="rId6"/>
    <p:sldId id="1383" r:id="rId7"/>
    <p:sldId id="1384" r:id="rId8"/>
    <p:sldId id="1385" r:id="rId9"/>
    <p:sldId id="1386" r:id="rId10"/>
    <p:sldId id="1387" r:id="rId11"/>
    <p:sldId id="850" r:id="rId12"/>
    <p:sldId id="1203" r:id="rId13"/>
    <p:sldId id="1388" r:id="rId14"/>
    <p:sldId id="1389" r:id="rId15"/>
    <p:sldId id="1391" r:id="rId16"/>
    <p:sldId id="1390" r:id="rId17"/>
    <p:sldId id="1392" r:id="rId18"/>
    <p:sldId id="1393" r:id="rId19"/>
    <p:sldId id="1394" r:id="rId20"/>
    <p:sldId id="1395" r:id="rId21"/>
    <p:sldId id="1396" r:id="rId22"/>
    <p:sldId id="1397" r:id="rId23"/>
    <p:sldId id="1398" r:id="rId24"/>
    <p:sldId id="1399" r:id="rId25"/>
    <p:sldId id="1400" r:id="rId26"/>
    <p:sldId id="1401" r:id="rId27"/>
    <p:sldId id="1402" r:id="rId28"/>
    <p:sldId id="1403" r:id="rId29"/>
    <p:sldId id="1404" r:id="rId30"/>
    <p:sldId id="1405" r:id="rId31"/>
    <p:sldId id="1406" r:id="rId32"/>
    <p:sldId id="1407" r:id="rId33"/>
    <p:sldId id="915" r:id="rId34"/>
    <p:sldId id="1409" r:id="rId35"/>
    <p:sldId id="1408" r:id="rId36"/>
    <p:sldId id="1410" r:id="rId37"/>
    <p:sldId id="1411" r:id="rId38"/>
    <p:sldId id="1412" r:id="rId39"/>
    <p:sldId id="1413" r:id="rId40"/>
    <p:sldId id="1414" r:id="rId41"/>
    <p:sldId id="1415" r:id="rId42"/>
    <p:sldId id="1416" r:id="rId43"/>
    <p:sldId id="1417" r:id="rId44"/>
    <p:sldId id="1418" r:id="rId45"/>
    <p:sldId id="1419" r:id="rId46"/>
    <p:sldId id="1420" r:id="rId47"/>
    <p:sldId id="1421" r:id="rId48"/>
    <p:sldId id="1422" r:id="rId49"/>
    <p:sldId id="1065" r:id="rId50"/>
    <p:sldId id="1066" r:id="rId51"/>
    <p:sldId id="1338" r:id="rId52"/>
    <p:sldId id="1423" r:id="rId53"/>
    <p:sldId id="1424" r:id="rId54"/>
    <p:sldId id="1425" r:id="rId55"/>
    <p:sldId id="1426" r:id="rId56"/>
    <p:sldId id="1427" r:id="rId57"/>
    <p:sldId id="1428" r:id="rId58"/>
    <p:sldId id="1429" r:id="rId59"/>
    <p:sldId id="1430" r:id="rId60"/>
    <p:sldId id="1431" r:id="rId61"/>
    <p:sldId id="1432" r:id="rId62"/>
    <p:sldId id="1433" r:id="rId63"/>
    <p:sldId id="1434" r:id="rId64"/>
    <p:sldId id="1435" r:id="rId65"/>
    <p:sldId id="1436" r:id="rId66"/>
    <p:sldId id="1437" r:id="rId67"/>
    <p:sldId id="1438" r:id="rId68"/>
    <p:sldId id="1439" r:id="rId69"/>
    <p:sldId id="1440" r:id="rId70"/>
    <p:sldId id="1441" r:id="rId71"/>
    <p:sldId id="1442" r:id="rId72"/>
    <p:sldId id="1443" r:id="rId73"/>
    <p:sldId id="1444" r:id="rId74"/>
    <p:sldId id="1445" r:id="rId75"/>
    <p:sldId id="1446" r:id="rId76"/>
    <p:sldId id="1447" r:id="rId77"/>
    <p:sldId id="1448" r:id="rId78"/>
    <p:sldId id="1449" r:id="rId79"/>
    <p:sldId id="1450" r:id="rId80"/>
    <p:sldId id="1451" r:id="rId81"/>
    <p:sldId id="1452" r:id="rId82"/>
    <p:sldId id="1453" r:id="rId83"/>
    <p:sldId id="1455" r:id="rId84"/>
    <p:sldId id="1454" r:id="rId85"/>
    <p:sldId id="878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100" d="100"/>
          <a:sy n="100" d="100"/>
        </p:scale>
        <p:origin x="2052" y="96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8T14:03:11.057" v="1738" actId="1076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8T13:19:58.681" v="1434" actId="14826"/>
        <pc:sldMkLst>
          <pc:docMk/>
          <pc:sldMk cId="1466469807" sldId="1067"/>
        </pc:sldMkLst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</pc:sldChg>
      <pc:sldChg chg="modSp add mod">
        <pc:chgData name="ZAMTANG@NAVER.COM" userId="750a74194929a6bb" providerId="LiveId" clId="{CA7C4E20-68D2-4FB1-9782-BC8656184555}" dt="2025-01-18T13:21:01.449" v="1440" actId="1076"/>
        <pc:sldMkLst>
          <pc:docMk/>
          <pc:sldMk cId="3746526342" sldId="1129"/>
        </pc:sldMkLst>
      </pc:sldChg>
      <pc:sldChg chg="addSp modSp add mod">
        <pc:chgData name="ZAMTANG@NAVER.COM" userId="750a74194929a6bb" providerId="LiveId" clId="{CA7C4E20-68D2-4FB1-9782-BC8656184555}" dt="2025-01-18T13:23:00.109" v="1470" actId="403"/>
        <pc:sldMkLst>
          <pc:docMk/>
          <pc:sldMk cId="501559807" sldId="1130"/>
        </pc:sldMkLst>
      </pc:sldChg>
      <pc:sldChg chg="addSp modSp add mod">
        <pc:chgData name="ZAMTANG@NAVER.COM" userId="750a74194929a6bb" providerId="LiveId" clId="{CA7C4E20-68D2-4FB1-9782-BC8656184555}" dt="2025-01-18T13:24:26.944" v="1481" actId="1076"/>
        <pc:sldMkLst>
          <pc:docMk/>
          <pc:sldMk cId="2661948534" sldId="1131"/>
        </pc:sldMkLst>
      </pc:sldChg>
      <pc:sldChg chg="delSp modSp add mod">
        <pc:chgData name="ZAMTANG@NAVER.COM" userId="750a74194929a6bb" providerId="LiveId" clId="{CA7C4E20-68D2-4FB1-9782-BC8656184555}" dt="2025-01-18T13:26:31.344" v="1500" actId="1076"/>
        <pc:sldMkLst>
          <pc:docMk/>
          <pc:sldMk cId="3262354818" sldId="1132"/>
        </pc:sldMkLst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</pc:sldChg>
    </pc:docChg>
  </pc:docChgLst>
  <pc:docChgLst>
    <pc:chgData name="ZAMTANG@NAVER.COM" userId="750a74194929a6bb" providerId="LiveId" clId="{8DFDBCB9-7E2B-4E0C-8140-1C9EA3F0537C}"/>
    <pc:docChg chg="undo custSel addSld delSld modSld">
      <pc:chgData name="ZAMTANG@NAVER.COM" userId="750a74194929a6bb" providerId="LiveId" clId="{8DFDBCB9-7E2B-4E0C-8140-1C9EA3F0537C}" dt="2025-01-19T13:05:58.722" v="1273" actId="1076"/>
      <pc:docMkLst>
        <pc:docMk/>
      </pc:docMkLst>
      <pc:sldChg chg="delSp modSp mod">
        <pc:chgData name="ZAMTANG@NAVER.COM" userId="750a74194929a6bb" providerId="LiveId" clId="{8DFDBCB9-7E2B-4E0C-8140-1C9EA3F0537C}" dt="2025-01-19T11:39:17.482" v="120" actId="15"/>
        <pc:sldMkLst>
          <pc:docMk/>
          <pc:sldMk cId="0" sldId="605"/>
        </pc:sldMkLst>
        <pc:spChg chg="mod">
          <ac:chgData name="ZAMTANG@NAVER.COM" userId="750a74194929a6bb" providerId="LiveId" clId="{8DFDBCB9-7E2B-4E0C-8140-1C9EA3F0537C}" dt="2025-01-19T11:39:17.482" v="120" actId="15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DFDBCB9-7E2B-4E0C-8140-1C9EA3F0537C}" dt="2025-01-19T11:35:39.036" v="114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4:23.556" v="75" actId="20577"/>
        <pc:sldMkLst>
          <pc:docMk/>
          <pc:sldMk cId="0" sldId="619"/>
        </pc:sldMkLst>
        <pc:spChg chg="mod">
          <ac:chgData name="ZAMTANG@NAVER.COM" userId="750a74194929a6bb" providerId="LiveId" clId="{8DFDBCB9-7E2B-4E0C-8140-1C9EA3F0537C}" dt="2025-01-19T11:34:23.556" v="75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26.690" v="112"/>
        <pc:sldMkLst>
          <pc:docMk/>
          <pc:sldMk cId="0" sldId="630"/>
        </pc:sldMkLst>
        <pc:spChg chg="mod">
          <ac:chgData name="ZAMTANG@NAVER.COM" userId="750a74194929a6bb" providerId="LiveId" clId="{8DFDBCB9-7E2B-4E0C-8140-1C9EA3F0537C}" dt="2025-01-19T11:35:26.690" v="112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3:58.671" v="71" actId="20577"/>
        <pc:sldMkLst>
          <pc:docMk/>
          <pc:sldMk cId="0" sldId="707"/>
        </pc:sldMkLst>
        <pc:spChg chg="mod">
          <ac:chgData name="ZAMTANG@NAVER.COM" userId="750a74194929a6bb" providerId="LiveId" clId="{8DFDBCB9-7E2B-4E0C-8140-1C9EA3F0537C}" dt="2025-01-19T11:33:58.671" v="7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35.098" v="113"/>
        <pc:sldMkLst>
          <pc:docMk/>
          <pc:sldMk cId="0" sldId="714"/>
        </pc:sldMkLst>
        <pc:spChg chg="mod">
          <ac:chgData name="ZAMTANG@NAVER.COM" userId="750a74194929a6bb" providerId="LiveId" clId="{8DFDBCB9-7E2B-4E0C-8140-1C9EA3F0537C}" dt="2025-01-19T11:35:35.098" v="113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9:33.316" v="122"/>
        <pc:sldMkLst>
          <pc:docMk/>
          <pc:sldMk cId="0" sldId="850"/>
        </pc:sldMkLst>
        <pc:spChg chg="mod">
          <ac:chgData name="ZAMTANG@NAVER.COM" userId="750a74194929a6bb" providerId="LiveId" clId="{8DFDBCB9-7E2B-4E0C-8140-1C9EA3F0537C}" dt="2025-01-19T11:39:33.316" v="12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55:35.390" v="310"/>
        <pc:sldMkLst>
          <pc:docMk/>
          <pc:sldMk cId="0" sldId="915"/>
        </pc:sldMkLst>
        <pc:spChg chg="mod">
          <ac:chgData name="ZAMTANG@NAVER.COM" userId="750a74194929a6bb" providerId="LiveId" clId="{8DFDBCB9-7E2B-4E0C-8140-1C9EA3F0537C}" dt="2025-01-19T11:55:35.390" v="310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40:32.643" v="132" actId="1076"/>
        <pc:sldMkLst>
          <pc:docMk/>
          <pc:sldMk cId="1666035923" sldId="1023"/>
        </pc:sldMkLst>
      </pc:sldChg>
      <pc:sldChg chg="modSp mod">
        <pc:chgData name="ZAMTANG@NAVER.COM" userId="750a74194929a6bb" providerId="LiveId" clId="{8DFDBCB9-7E2B-4E0C-8140-1C9EA3F0537C}" dt="2025-01-19T12:13:01.893" v="387" actId="1076"/>
        <pc:sldMkLst>
          <pc:docMk/>
          <pc:sldMk cId="4040694849" sldId="1065"/>
        </pc:sldMkLst>
        <pc:spChg chg="mod">
          <ac:chgData name="ZAMTANG@NAVER.COM" userId="750a74194929a6bb" providerId="LiveId" clId="{8DFDBCB9-7E2B-4E0C-8140-1C9EA3F0537C}" dt="2025-01-19T12:13:01.893" v="387" actId="1076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8DFDBCB9-7E2B-4E0C-8140-1C9EA3F0537C}" dt="2025-01-19T12:13:38.004" v="419" actId="14826"/>
        <pc:sldMkLst>
          <pc:docMk/>
          <pc:sldMk cId="1830245643" sldId="1066"/>
        </pc:sldMkLst>
        <pc:spChg chg="mod">
          <ac:chgData name="ZAMTANG@NAVER.COM" userId="750a74194929a6bb" providerId="LiveId" clId="{8DFDBCB9-7E2B-4E0C-8140-1C9EA3F0537C}" dt="2025-01-19T12:13:12.137" v="41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DFDBCB9-7E2B-4E0C-8140-1C9EA3F0537C}" dt="2025-01-19T12:13:38.004" v="41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addSp modSp mod">
        <pc:chgData name="ZAMTANG@NAVER.COM" userId="750a74194929a6bb" providerId="LiveId" clId="{8DFDBCB9-7E2B-4E0C-8140-1C9EA3F0537C}" dt="2025-01-19T12:14:36.536" v="449" actId="20577"/>
        <pc:sldMkLst>
          <pc:docMk/>
          <pc:sldMk cId="1466469807" sldId="1067"/>
        </pc:sldMkLst>
      </pc:sldChg>
      <pc:sldChg chg="modSp mod">
        <pc:chgData name="ZAMTANG@NAVER.COM" userId="750a74194929a6bb" providerId="LiveId" clId="{8DFDBCB9-7E2B-4E0C-8140-1C9EA3F0537C}" dt="2025-01-19T12:13:52.932" v="422" actId="1076"/>
        <pc:sldMkLst>
          <pc:docMk/>
          <pc:sldMk cId="1389639009" sldId="1068"/>
        </pc:sldMkLst>
      </pc:sldChg>
      <pc:sldChg chg="addSp delSp modSp mod">
        <pc:chgData name="ZAMTANG@NAVER.COM" userId="750a74194929a6bb" providerId="LiveId" clId="{8DFDBCB9-7E2B-4E0C-8140-1C9EA3F0537C}" dt="2025-01-19T12:08:48.237" v="321" actId="1076"/>
        <pc:sldMkLst>
          <pc:docMk/>
          <pc:sldMk cId="1297501612" sldId="1150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096916416" sldId="1166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97442402" sldId="1167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42590219" sldId="1168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107724608" sldId="1169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85186273" sldId="1170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490490473" sldId="1171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2412706426" sldId="1172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4234447" sldId="1173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265396782" sldId="1174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819026349" sldId="1175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715959190" sldId="1176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91983428" sldId="1177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348435577" sldId="1178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187902178" sldId="1179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122221323" sldId="1180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6386838" sldId="1181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794172045" sldId="1182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4080369357" sldId="1183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462902558" sldId="1184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654542289" sldId="1185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124936047" sldId="118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50539490" sldId="118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945888513" sldId="118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51271888" sldId="118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24151486" sldId="119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6295758" sldId="119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326765202" sldId="1192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404616854" sldId="1193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130926764" sldId="1194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9198043" sldId="1195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481602048" sldId="119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0020229" sldId="119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09560399" sldId="119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537208570" sldId="119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943501813" sldId="120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00455106" sldId="120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028630127" sldId="1202"/>
        </pc:sldMkLst>
      </pc:sldChg>
      <pc:sldChg chg="delSp modSp add mod">
        <pc:chgData name="ZAMTANG@NAVER.COM" userId="750a74194929a6bb" providerId="LiveId" clId="{8DFDBCB9-7E2B-4E0C-8140-1C9EA3F0537C}" dt="2025-01-19T11:42:11.492" v="145" actId="478"/>
        <pc:sldMkLst>
          <pc:docMk/>
          <pc:sldMk cId="4008664860" sldId="1203"/>
        </pc:sldMkLst>
        <pc:spChg chg="mod">
          <ac:chgData name="ZAMTANG@NAVER.COM" userId="750a74194929a6bb" providerId="LiveId" clId="{8DFDBCB9-7E2B-4E0C-8140-1C9EA3F0537C}" dt="2025-01-19T11:41:59.388" v="144"/>
          <ac:spMkLst>
            <pc:docMk/>
            <pc:sldMk cId="4008664860" sldId="1203"/>
            <ac:spMk id="2" creationId="{347D6EBB-EE3B-85AE-2651-5AE857A735EC}"/>
          </ac:spMkLst>
        </pc:spChg>
      </pc:sldChg>
      <pc:sldChg chg="addSp delSp modSp add mod">
        <pc:chgData name="ZAMTANG@NAVER.COM" userId="750a74194929a6bb" providerId="LiveId" clId="{8DFDBCB9-7E2B-4E0C-8140-1C9EA3F0537C}" dt="2025-01-19T11:43:34.729" v="159" actId="1076"/>
        <pc:sldMkLst>
          <pc:docMk/>
          <pc:sldMk cId="2788415682" sldId="1204"/>
        </pc:sldMkLst>
      </pc:sldChg>
      <pc:sldChg chg="addSp modSp add mod">
        <pc:chgData name="ZAMTANG@NAVER.COM" userId="750a74194929a6bb" providerId="LiveId" clId="{8DFDBCB9-7E2B-4E0C-8140-1C9EA3F0537C}" dt="2025-01-19T11:44:19.521" v="173" actId="1076"/>
        <pc:sldMkLst>
          <pc:docMk/>
          <pc:sldMk cId="2535445840" sldId="1205"/>
        </pc:sldMkLst>
      </pc:sldChg>
      <pc:sldChg chg="addSp modSp add mod">
        <pc:chgData name="ZAMTANG@NAVER.COM" userId="750a74194929a6bb" providerId="LiveId" clId="{8DFDBCB9-7E2B-4E0C-8140-1C9EA3F0537C}" dt="2025-01-19T11:45:38.998" v="184" actId="1076"/>
        <pc:sldMkLst>
          <pc:docMk/>
          <pc:sldMk cId="73631846" sldId="1206"/>
        </pc:sldMkLst>
      </pc:sldChg>
      <pc:sldChg chg="addSp delSp modSp add mod">
        <pc:chgData name="ZAMTANG@NAVER.COM" userId="750a74194929a6bb" providerId="LiveId" clId="{8DFDBCB9-7E2B-4E0C-8140-1C9EA3F0537C}" dt="2025-01-19T11:47:08.386" v="203" actId="1076"/>
        <pc:sldMkLst>
          <pc:docMk/>
          <pc:sldMk cId="3233892010" sldId="1207"/>
        </pc:sldMkLst>
      </pc:sldChg>
      <pc:sldChg chg="addSp modSp add mod">
        <pc:chgData name="ZAMTANG@NAVER.COM" userId="750a74194929a6bb" providerId="LiveId" clId="{8DFDBCB9-7E2B-4E0C-8140-1C9EA3F0537C}" dt="2025-01-19T11:47:38.398" v="215" actId="14100"/>
        <pc:sldMkLst>
          <pc:docMk/>
          <pc:sldMk cId="492183624" sldId="1208"/>
        </pc:sldMkLst>
      </pc:sldChg>
      <pc:sldChg chg="addSp modSp add mod">
        <pc:chgData name="ZAMTANG@NAVER.COM" userId="750a74194929a6bb" providerId="LiveId" clId="{8DFDBCB9-7E2B-4E0C-8140-1C9EA3F0537C}" dt="2025-01-19T11:49:27.506" v="234" actId="1076"/>
        <pc:sldMkLst>
          <pc:docMk/>
          <pc:sldMk cId="470116346" sldId="1209"/>
        </pc:sldMkLst>
      </pc:sldChg>
      <pc:sldChg chg="delSp modSp add mod">
        <pc:chgData name="ZAMTANG@NAVER.COM" userId="750a74194929a6bb" providerId="LiveId" clId="{8DFDBCB9-7E2B-4E0C-8140-1C9EA3F0537C}" dt="2025-01-19T11:50:44.638" v="252" actId="478"/>
        <pc:sldMkLst>
          <pc:docMk/>
          <pc:sldMk cId="4171217834" sldId="1210"/>
        </pc:sldMkLst>
      </pc:sldChg>
      <pc:sldChg chg="addSp modSp add mod">
        <pc:chgData name="ZAMTANG@NAVER.COM" userId="750a74194929a6bb" providerId="LiveId" clId="{8DFDBCB9-7E2B-4E0C-8140-1C9EA3F0537C}" dt="2025-01-19T11:51:40.917" v="263" actId="1076"/>
        <pc:sldMkLst>
          <pc:docMk/>
          <pc:sldMk cId="202945755" sldId="1211"/>
        </pc:sldMkLst>
      </pc:sldChg>
      <pc:sldChg chg="modSp add mod">
        <pc:chgData name="ZAMTANG@NAVER.COM" userId="750a74194929a6bb" providerId="LiveId" clId="{8DFDBCB9-7E2B-4E0C-8140-1C9EA3F0537C}" dt="2025-01-19T11:52:32.111" v="272" actId="1076"/>
        <pc:sldMkLst>
          <pc:docMk/>
          <pc:sldMk cId="967795957" sldId="1212"/>
        </pc:sldMkLst>
      </pc:sldChg>
      <pc:sldChg chg="delSp modSp add mod">
        <pc:chgData name="ZAMTANG@NAVER.COM" userId="750a74194929a6bb" providerId="LiveId" clId="{8DFDBCB9-7E2B-4E0C-8140-1C9EA3F0537C}" dt="2025-01-19T11:54:30.834" v="293" actId="478"/>
        <pc:sldMkLst>
          <pc:docMk/>
          <pc:sldMk cId="2757176667" sldId="1213"/>
        </pc:sldMkLst>
      </pc:sldChg>
      <pc:sldChg chg="addSp modSp add mod">
        <pc:chgData name="ZAMTANG@NAVER.COM" userId="750a74194929a6bb" providerId="LiveId" clId="{8DFDBCB9-7E2B-4E0C-8140-1C9EA3F0537C}" dt="2025-01-19T11:55:14.316" v="308" actId="1076"/>
        <pc:sldMkLst>
          <pc:docMk/>
          <pc:sldMk cId="1543063531" sldId="1214"/>
        </pc:sldMkLst>
      </pc:sldChg>
      <pc:sldChg chg="modSp add mod">
        <pc:chgData name="ZAMTANG@NAVER.COM" userId="750a74194929a6bb" providerId="LiveId" clId="{8DFDBCB9-7E2B-4E0C-8140-1C9EA3F0537C}" dt="2025-01-19T12:09:32.707" v="326" actId="1076"/>
        <pc:sldMkLst>
          <pc:docMk/>
          <pc:sldMk cId="3062271715" sldId="1215"/>
        </pc:sldMkLst>
      </pc:sldChg>
      <pc:sldChg chg="add del">
        <pc:chgData name="ZAMTANG@NAVER.COM" userId="750a74194929a6bb" providerId="LiveId" clId="{8DFDBCB9-7E2B-4E0C-8140-1C9EA3F0537C}" dt="2025-01-19T11:55:20.884" v="309" actId="47"/>
        <pc:sldMkLst>
          <pc:docMk/>
          <pc:sldMk cId="3448819450" sldId="1215"/>
        </pc:sldMkLst>
      </pc:sldChg>
      <pc:sldChg chg="addSp modSp add mod">
        <pc:chgData name="ZAMTANG@NAVER.COM" userId="750a74194929a6bb" providerId="LiveId" clId="{8DFDBCB9-7E2B-4E0C-8140-1C9EA3F0537C}" dt="2025-01-19T12:10:44.427" v="340" actId="14100"/>
        <pc:sldMkLst>
          <pc:docMk/>
          <pc:sldMk cId="3267231425" sldId="1216"/>
        </pc:sldMkLst>
      </pc:sldChg>
      <pc:sldChg chg="addSp delSp modSp add mod">
        <pc:chgData name="ZAMTANG@NAVER.COM" userId="750a74194929a6bb" providerId="LiveId" clId="{8DFDBCB9-7E2B-4E0C-8140-1C9EA3F0537C}" dt="2025-01-19T12:12:31.821" v="358" actId="1076"/>
        <pc:sldMkLst>
          <pc:docMk/>
          <pc:sldMk cId="250550572" sldId="1217"/>
        </pc:sldMkLst>
      </pc:sldChg>
      <pc:sldChg chg="add del">
        <pc:chgData name="ZAMTANG@NAVER.COM" userId="750a74194929a6bb" providerId="LiveId" clId="{8DFDBCB9-7E2B-4E0C-8140-1C9EA3F0537C}" dt="2025-01-19T12:12:39.405" v="360" actId="47"/>
        <pc:sldMkLst>
          <pc:docMk/>
          <pc:sldMk cId="2420028632" sldId="1218"/>
        </pc:sldMkLst>
      </pc:sldChg>
      <pc:sldChg chg="addSp modSp add mod">
        <pc:chgData name="ZAMTANG@NAVER.COM" userId="750a74194929a6bb" providerId="LiveId" clId="{8DFDBCB9-7E2B-4E0C-8140-1C9EA3F0537C}" dt="2025-01-19T12:19:45.520" v="487" actId="12"/>
        <pc:sldMkLst>
          <pc:docMk/>
          <pc:sldMk cId="3699289011" sldId="1218"/>
        </pc:sldMkLst>
      </pc:sldChg>
      <pc:sldChg chg="modSp add mod">
        <pc:chgData name="ZAMTANG@NAVER.COM" userId="750a74194929a6bb" providerId="LiveId" clId="{8DFDBCB9-7E2B-4E0C-8140-1C9EA3F0537C}" dt="2025-01-19T12:21:01.818" v="494"/>
        <pc:sldMkLst>
          <pc:docMk/>
          <pc:sldMk cId="1328152005" sldId="1219"/>
        </pc:sldMkLst>
      </pc:sldChg>
      <pc:sldChg chg="delSp modSp add mod">
        <pc:chgData name="ZAMTANG@NAVER.COM" userId="750a74194929a6bb" providerId="LiveId" clId="{8DFDBCB9-7E2B-4E0C-8140-1C9EA3F0537C}" dt="2025-01-19T12:22:00.367" v="528" actId="1076"/>
        <pc:sldMkLst>
          <pc:docMk/>
          <pc:sldMk cId="803957459" sldId="1220"/>
        </pc:sldMkLst>
      </pc:sldChg>
      <pc:sldChg chg="addSp modSp add mod">
        <pc:chgData name="ZAMTANG@NAVER.COM" userId="750a74194929a6bb" providerId="LiveId" clId="{8DFDBCB9-7E2B-4E0C-8140-1C9EA3F0537C}" dt="2025-01-19T12:23:58.769" v="540" actId="14100"/>
        <pc:sldMkLst>
          <pc:docMk/>
          <pc:sldMk cId="933544022" sldId="1221"/>
        </pc:sldMkLst>
      </pc:sldChg>
      <pc:sldChg chg="delSp modSp add mod">
        <pc:chgData name="ZAMTANG@NAVER.COM" userId="750a74194929a6bb" providerId="LiveId" clId="{8DFDBCB9-7E2B-4E0C-8140-1C9EA3F0537C}" dt="2025-01-19T12:24:50.223" v="575" actId="1076"/>
        <pc:sldMkLst>
          <pc:docMk/>
          <pc:sldMk cId="1359657865" sldId="1222"/>
        </pc:sldMkLst>
      </pc:sldChg>
      <pc:sldChg chg="modSp add mod">
        <pc:chgData name="ZAMTANG@NAVER.COM" userId="750a74194929a6bb" providerId="LiveId" clId="{8DFDBCB9-7E2B-4E0C-8140-1C9EA3F0537C}" dt="2025-01-19T12:25:59.394" v="594"/>
        <pc:sldMkLst>
          <pc:docMk/>
          <pc:sldMk cId="4011682734" sldId="1223"/>
        </pc:sldMkLst>
      </pc:sldChg>
      <pc:sldChg chg="modSp add mod">
        <pc:chgData name="ZAMTANG@NAVER.COM" userId="750a74194929a6bb" providerId="LiveId" clId="{8DFDBCB9-7E2B-4E0C-8140-1C9EA3F0537C}" dt="2025-01-19T12:26:55.289" v="629" actId="1076"/>
        <pc:sldMkLst>
          <pc:docMk/>
          <pc:sldMk cId="2023452258" sldId="1224"/>
        </pc:sldMkLst>
      </pc:sldChg>
      <pc:sldChg chg="modSp add mod">
        <pc:chgData name="ZAMTANG@NAVER.COM" userId="750a74194929a6bb" providerId="LiveId" clId="{8DFDBCB9-7E2B-4E0C-8140-1C9EA3F0537C}" dt="2025-01-19T12:29:34.175" v="655" actId="1076"/>
        <pc:sldMkLst>
          <pc:docMk/>
          <pc:sldMk cId="3736431426" sldId="1225"/>
        </pc:sldMkLst>
      </pc:sldChg>
      <pc:sldChg chg="addSp modSp add mod">
        <pc:chgData name="ZAMTANG@NAVER.COM" userId="750a74194929a6bb" providerId="LiveId" clId="{8DFDBCB9-7E2B-4E0C-8140-1C9EA3F0537C}" dt="2025-01-19T12:31:22.039" v="714"/>
        <pc:sldMkLst>
          <pc:docMk/>
          <pc:sldMk cId="656885746" sldId="1226"/>
        </pc:sldMkLst>
      </pc:sldChg>
      <pc:sldChg chg="delSp modSp add mod">
        <pc:chgData name="ZAMTANG@NAVER.COM" userId="750a74194929a6bb" providerId="LiveId" clId="{8DFDBCB9-7E2B-4E0C-8140-1C9EA3F0537C}" dt="2025-01-19T12:32:19.952" v="725" actId="1076"/>
        <pc:sldMkLst>
          <pc:docMk/>
          <pc:sldMk cId="2468316629" sldId="1227"/>
        </pc:sldMkLst>
      </pc:sldChg>
      <pc:sldChg chg="modSp add mod">
        <pc:chgData name="ZAMTANG@NAVER.COM" userId="750a74194929a6bb" providerId="LiveId" clId="{8DFDBCB9-7E2B-4E0C-8140-1C9EA3F0537C}" dt="2025-01-19T12:32:37.747" v="732" actId="1076"/>
        <pc:sldMkLst>
          <pc:docMk/>
          <pc:sldMk cId="3400173658" sldId="1228"/>
        </pc:sldMkLst>
      </pc:sldChg>
      <pc:sldChg chg="modSp add mod">
        <pc:chgData name="ZAMTANG@NAVER.COM" userId="750a74194929a6bb" providerId="LiveId" clId="{8DFDBCB9-7E2B-4E0C-8140-1C9EA3F0537C}" dt="2025-01-19T12:34:11.400" v="749"/>
        <pc:sldMkLst>
          <pc:docMk/>
          <pc:sldMk cId="1410390424" sldId="1229"/>
        </pc:sldMkLst>
      </pc:sldChg>
      <pc:sldChg chg="addSp modSp add mod">
        <pc:chgData name="ZAMTANG@NAVER.COM" userId="750a74194929a6bb" providerId="LiveId" clId="{8DFDBCB9-7E2B-4E0C-8140-1C9EA3F0537C}" dt="2025-01-19T12:35:29.174" v="767" actId="14100"/>
        <pc:sldMkLst>
          <pc:docMk/>
          <pc:sldMk cId="1906213944" sldId="1230"/>
        </pc:sldMkLst>
      </pc:sldChg>
      <pc:sldChg chg="delSp modSp add mod">
        <pc:chgData name="ZAMTANG@NAVER.COM" userId="750a74194929a6bb" providerId="LiveId" clId="{8DFDBCB9-7E2B-4E0C-8140-1C9EA3F0537C}" dt="2025-01-19T13:03:56.902" v="1259" actId="20577"/>
        <pc:sldMkLst>
          <pc:docMk/>
          <pc:sldMk cId="3806711453" sldId="1231"/>
        </pc:sldMkLst>
      </pc:sldChg>
      <pc:sldChg chg="addSp modSp add mod">
        <pc:chgData name="ZAMTANG@NAVER.COM" userId="750a74194929a6bb" providerId="LiveId" clId="{8DFDBCB9-7E2B-4E0C-8140-1C9EA3F0537C}" dt="2025-01-19T12:38:18.122" v="878"/>
        <pc:sldMkLst>
          <pc:docMk/>
          <pc:sldMk cId="3203154532" sldId="1232"/>
        </pc:sldMkLst>
      </pc:sldChg>
      <pc:sldChg chg="delSp modSp add mod">
        <pc:chgData name="ZAMTANG@NAVER.COM" userId="750a74194929a6bb" providerId="LiveId" clId="{8DFDBCB9-7E2B-4E0C-8140-1C9EA3F0537C}" dt="2025-01-19T13:03:51.647" v="1255" actId="20577"/>
        <pc:sldMkLst>
          <pc:docMk/>
          <pc:sldMk cId="4044520964" sldId="1233"/>
        </pc:sldMkLst>
      </pc:sldChg>
      <pc:sldChg chg="modSp add mod">
        <pc:chgData name="ZAMTANG@NAVER.COM" userId="750a74194929a6bb" providerId="LiveId" clId="{8DFDBCB9-7E2B-4E0C-8140-1C9EA3F0537C}" dt="2025-01-19T13:03:50.812" v="1253" actId="20577"/>
        <pc:sldMkLst>
          <pc:docMk/>
          <pc:sldMk cId="687699945" sldId="1234"/>
        </pc:sldMkLst>
      </pc:sldChg>
      <pc:sldChg chg="modSp add mod">
        <pc:chgData name="ZAMTANG@NAVER.COM" userId="750a74194929a6bb" providerId="LiveId" clId="{8DFDBCB9-7E2B-4E0C-8140-1C9EA3F0537C}" dt="2025-01-19T13:03:49.744" v="1251" actId="20577"/>
        <pc:sldMkLst>
          <pc:docMk/>
          <pc:sldMk cId="2751330747" sldId="1235"/>
        </pc:sldMkLst>
      </pc:sldChg>
      <pc:sldChg chg="modSp add mod">
        <pc:chgData name="ZAMTANG@NAVER.COM" userId="750a74194929a6bb" providerId="LiveId" clId="{8DFDBCB9-7E2B-4E0C-8140-1C9EA3F0537C}" dt="2025-01-19T12:42:21.965" v="931" actId="14826"/>
        <pc:sldMkLst>
          <pc:docMk/>
          <pc:sldMk cId="2187166053" sldId="1236"/>
        </pc:sldMkLst>
      </pc:sldChg>
      <pc:sldChg chg="modSp add mod">
        <pc:chgData name="ZAMTANG@NAVER.COM" userId="750a74194929a6bb" providerId="LiveId" clId="{8DFDBCB9-7E2B-4E0C-8140-1C9EA3F0537C}" dt="2025-01-19T12:43:15.733" v="952" actId="14100"/>
        <pc:sldMkLst>
          <pc:docMk/>
          <pc:sldMk cId="587006234" sldId="1237"/>
        </pc:sldMkLst>
      </pc:sldChg>
      <pc:sldChg chg="modSp add mod">
        <pc:chgData name="ZAMTANG@NAVER.COM" userId="750a74194929a6bb" providerId="LiveId" clId="{8DFDBCB9-7E2B-4E0C-8140-1C9EA3F0537C}" dt="2025-01-19T12:45:33.627" v="987" actId="20577"/>
        <pc:sldMkLst>
          <pc:docMk/>
          <pc:sldMk cId="3701292398" sldId="1238"/>
        </pc:sldMkLst>
      </pc:sldChg>
      <pc:sldChg chg="addSp modSp add mod">
        <pc:chgData name="ZAMTANG@NAVER.COM" userId="750a74194929a6bb" providerId="LiveId" clId="{8DFDBCB9-7E2B-4E0C-8140-1C9EA3F0537C}" dt="2025-01-19T12:46:49.039" v="1008" actId="1076"/>
        <pc:sldMkLst>
          <pc:docMk/>
          <pc:sldMk cId="3702947631" sldId="1239"/>
        </pc:sldMkLst>
      </pc:sldChg>
      <pc:sldChg chg="delSp modSp add mod">
        <pc:chgData name="ZAMTANG@NAVER.COM" userId="750a74194929a6bb" providerId="LiveId" clId="{8DFDBCB9-7E2B-4E0C-8140-1C9EA3F0537C}" dt="2025-01-19T12:48:03.072" v="1055"/>
        <pc:sldMkLst>
          <pc:docMk/>
          <pc:sldMk cId="674629830" sldId="1240"/>
        </pc:sldMkLst>
      </pc:sldChg>
      <pc:sldChg chg="modSp add mod">
        <pc:chgData name="ZAMTANG@NAVER.COM" userId="750a74194929a6bb" providerId="LiveId" clId="{8DFDBCB9-7E2B-4E0C-8140-1C9EA3F0537C}" dt="2025-01-19T12:49:33.276" v="1072" actId="404"/>
        <pc:sldMkLst>
          <pc:docMk/>
          <pc:sldMk cId="1851880995" sldId="1241"/>
        </pc:sldMkLst>
      </pc:sldChg>
      <pc:sldChg chg="modSp add mod">
        <pc:chgData name="ZAMTANG@NAVER.COM" userId="750a74194929a6bb" providerId="LiveId" clId="{8DFDBCB9-7E2B-4E0C-8140-1C9EA3F0537C}" dt="2025-01-19T12:50:12.207" v="1079" actId="1076"/>
        <pc:sldMkLst>
          <pc:docMk/>
          <pc:sldMk cId="1584721086" sldId="1242"/>
        </pc:sldMkLst>
      </pc:sldChg>
      <pc:sldChg chg="modSp add mod">
        <pc:chgData name="ZAMTANG@NAVER.COM" userId="750a74194929a6bb" providerId="LiveId" clId="{8DFDBCB9-7E2B-4E0C-8140-1C9EA3F0537C}" dt="2025-01-19T12:50:50.288" v="1085" actId="1076"/>
        <pc:sldMkLst>
          <pc:docMk/>
          <pc:sldMk cId="1620999009" sldId="1243"/>
        </pc:sldMkLst>
      </pc:sldChg>
      <pc:sldChg chg="modSp add mod">
        <pc:chgData name="ZAMTANG@NAVER.COM" userId="750a74194929a6bb" providerId="LiveId" clId="{8DFDBCB9-7E2B-4E0C-8140-1C9EA3F0537C}" dt="2025-01-19T12:51:47.132" v="1106" actId="404"/>
        <pc:sldMkLst>
          <pc:docMk/>
          <pc:sldMk cId="1613900677" sldId="1244"/>
        </pc:sldMkLst>
      </pc:sldChg>
      <pc:sldChg chg="modSp add mod">
        <pc:chgData name="ZAMTANG@NAVER.COM" userId="750a74194929a6bb" providerId="LiveId" clId="{8DFDBCB9-7E2B-4E0C-8140-1C9EA3F0537C}" dt="2025-01-19T12:53:04.439" v="1115" actId="1076"/>
        <pc:sldMkLst>
          <pc:docMk/>
          <pc:sldMk cId="1734479285" sldId="1245"/>
        </pc:sldMkLst>
      </pc:sldChg>
      <pc:sldChg chg="modSp add mod">
        <pc:chgData name="ZAMTANG@NAVER.COM" userId="750a74194929a6bb" providerId="LiveId" clId="{8DFDBCB9-7E2B-4E0C-8140-1C9EA3F0537C}" dt="2025-01-19T12:53:57.077" v="1146" actId="1076"/>
        <pc:sldMkLst>
          <pc:docMk/>
          <pc:sldMk cId="3706585980" sldId="1246"/>
        </pc:sldMkLst>
      </pc:sldChg>
      <pc:sldChg chg="addSp modSp add mod">
        <pc:chgData name="ZAMTANG@NAVER.COM" userId="750a74194929a6bb" providerId="LiveId" clId="{8DFDBCB9-7E2B-4E0C-8140-1C9EA3F0537C}" dt="2025-01-19T12:54:47.607" v="1158" actId="14100"/>
        <pc:sldMkLst>
          <pc:docMk/>
          <pc:sldMk cId="1486542687" sldId="1247"/>
        </pc:sldMkLst>
      </pc:sldChg>
      <pc:sldChg chg="delSp modSp add mod">
        <pc:chgData name="ZAMTANG@NAVER.COM" userId="750a74194929a6bb" providerId="LiveId" clId="{8DFDBCB9-7E2B-4E0C-8140-1C9EA3F0537C}" dt="2025-01-19T12:55:24.142" v="1165" actId="1076"/>
        <pc:sldMkLst>
          <pc:docMk/>
          <pc:sldMk cId="2784035907" sldId="1248"/>
        </pc:sldMkLst>
      </pc:sldChg>
      <pc:sldChg chg="addSp modSp add mod">
        <pc:chgData name="ZAMTANG@NAVER.COM" userId="750a74194929a6bb" providerId="LiveId" clId="{8DFDBCB9-7E2B-4E0C-8140-1C9EA3F0537C}" dt="2025-01-19T12:56:20.999" v="1178" actId="14100"/>
        <pc:sldMkLst>
          <pc:docMk/>
          <pc:sldMk cId="1922707756" sldId="1249"/>
        </pc:sldMkLst>
      </pc:sldChg>
      <pc:sldChg chg="delSp modSp add mod">
        <pc:chgData name="ZAMTANG@NAVER.COM" userId="750a74194929a6bb" providerId="LiveId" clId="{8DFDBCB9-7E2B-4E0C-8140-1C9EA3F0537C}" dt="2025-01-19T12:57:30.243" v="1201"/>
        <pc:sldMkLst>
          <pc:docMk/>
          <pc:sldMk cId="3396132206" sldId="1250"/>
        </pc:sldMkLst>
      </pc:sldChg>
      <pc:sldChg chg="modSp add mod">
        <pc:chgData name="ZAMTANG@NAVER.COM" userId="750a74194929a6bb" providerId="LiveId" clId="{8DFDBCB9-7E2B-4E0C-8140-1C9EA3F0537C}" dt="2025-01-19T12:58:06.910" v="1213" actId="1076"/>
        <pc:sldMkLst>
          <pc:docMk/>
          <pc:sldMk cId="1523110613" sldId="1251"/>
        </pc:sldMkLst>
      </pc:sldChg>
      <pc:sldChg chg="addSp modSp add mod">
        <pc:chgData name="ZAMTANG@NAVER.COM" userId="750a74194929a6bb" providerId="LiveId" clId="{8DFDBCB9-7E2B-4E0C-8140-1C9EA3F0537C}" dt="2025-01-19T12:59:55.007" v="1230"/>
        <pc:sldMkLst>
          <pc:docMk/>
          <pc:sldMk cId="3481572833" sldId="1252"/>
        </pc:sldMkLst>
      </pc:sldChg>
      <pc:sldChg chg="delSp modSp add mod">
        <pc:chgData name="ZAMTANG@NAVER.COM" userId="750a74194929a6bb" providerId="LiveId" clId="{8DFDBCB9-7E2B-4E0C-8140-1C9EA3F0537C}" dt="2025-01-19T13:01:09.809" v="1240" actId="1076"/>
        <pc:sldMkLst>
          <pc:docMk/>
          <pc:sldMk cId="2006453233" sldId="1253"/>
        </pc:sldMkLst>
      </pc:sldChg>
      <pc:sldChg chg="delSp modSp add mod">
        <pc:chgData name="ZAMTANG@NAVER.COM" userId="750a74194929a6bb" providerId="LiveId" clId="{8DFDBCB9-7E2B-4E0C-8140-1C9EA3F0537C}" dt="2025-01-19T13:04:46.430" v="1267" actId="1076"/>
        <pc:sldMkLst>
          <pc:docMk/>
          <pc:sldMk cId="1297400203" sldId="1254"/>
        </pc:sldMkLst>
      </pc:sldChg>
      <pc:sldChg chg="modSp add mod">
        <pc:chgData name="ZAMTANG@NAVER.COM" userId="750a74194929a6bb" providerId="LiveId" clId="{8DFDBCB9-7E2B-4E0C-8140-1C9EA3F0537C}" dt="2025-01-19T13:05:58.722" v="1273" actId="1076"/>
        <pc:sldMkLst>
          <pc:docMk/>
          <pc:sldMk cId="1632009417" sldId="1255"/>
        </pc:sldMkLst>
      </pc:sldChg>
    </pc:docChg>
  </pc:docChgLst>
  <pc:docChgLst>
    <pc:chgData name="ZAMTANG@NAVER.COM" userId="750a74194929a6bb" providerId="LiveId" clId="{49ABA935-947B-43B8-B86C-74AB0A5DD006}"/>
    <pc:docChg chg="undo custSel addSld delSld modSld sldOrd">
      <pc:chgData name="ZAMTANG@NAVER.COM" userId="750a74194929a6bb" providerId="LiveId" clId="{49ABA935-947B-43B8-B86C-74AB0A5DD006}" dt="2025-02-05T07:26:18.257" v="1493" actId="20577"/>
      <pc:docMkLst>
        <pc:docMk/>
      </pc:docMkLst>
      <pc:sldChg chg="addSp modSp mod">
        <pc:chgData name="ZAMTANG@NAVER.COM" userId="750a74194929a6bb" providerId="LiveId" clId="{49ABA935-947B-43B8-B86C-74AB0A5DD006}" dt="2025-02-05T03:24:48.046" v="136" actId="1076"/>
        <pc:sldMkLst>
          <pc:docMk/>
          <pc:sldMk cId="0" sldId="605"/>
        </pc:sldMkLst>
        <pc:spChg chg="mod">
          <ac:chgData name="ZAMTANG@NAVER.COM" userId="750a74194929a6bb" providerId="LiveId" clId="{49ABA935-947B-43B8-B86C-74AB0A5DD006}" dt="2025-02-05T03:24:24.465" v="13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49ABA935-947B-43B8-B86C-74AB0A5DD006}" dt="2025-02-05T03:24:19.780" v="132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49ABA935-947B-43B8-B86C-74AB0A5DD006}" dt="2025-02-05T03:24:48.046" v="136" actId="1076"/>
          <ac:picMkLst>
            <pc:docMk/>
            <pc:sldMk cId="0" sldId="605"/>
            <ac:picMk id="5" creationId="{FEF9EE5C-1991-2350-0E27-DC2713644704}"/>
          </ac:picMkLst>
        </pc:picChg>
      </pc:sldChg>
      <pc:sldChg chg="modSp mod">
        <pc:chgData name="ZAMTANG@NAVER.COM" userId="750a74194929a6bb" providerId="LiveId" clId="{49ABA935-947B-43B8-B86C-74AB0A5DD006}" dt="2025-02-05T03:22:06.876" v="55" actId="14100"/>
        <pc:sldMkLst>
          <pc:docMk/>
          <pc:sldMk cId="0" sldId="619"/>
        </pc:sldMkLst>
        <pc:spChg chg="mod">
          <ac:chgData name="ZAMTANG@NAVER.COM" userId="750a74194929a6bb" providerId="LiveId" clId="{49ABA935-947B-43B8-B86C-74AB0A5DD006}" dt="2025-02-05T03:22:06.876" v="55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49ABA935-947B-43B8-B86C-74AB0A5DD006}" dt="2025-02-05T07:23:47.233" v="1476"/>
        <pc:sldMkLst>
          <pc:docMk/>
          <pc:sldMk cId="0" sldId="630"/>
        </pc:sldMkLst>
        <pc:spChg chg="mod">
          <ac:chgData name="ZAMTANG@NAVER.COM" userId="750a74194929a6bb" providerId="LiveId" clId="{49ABA935-947B-43B8-B86C-74AB0A5DD006}" dt="2025-02-05T07:23:47.233" v="1476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49ABA935-947B-43B8-B86C-74AB0A5DD006}" dt="2025-02-05T03:21:36.651" v="53" actId="20577"/>
        <pc:sldMkLst>
          <pc:docMk/>
          <pc:sldMk cId="0" sldId="707"/>
        </pc:sldMkLst>
        <pc:spChg chg="mod">
          <ac:chgData name="ZAMTANG@NAVER.COM" userId="750a74194929a6bb" providerId="LiveId" clId="{49ABA935-947B-43B8-B86C-74AB0A5DD006}" dt="2025-02-05T03:21:36.651" v="53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49ABA935-947B-43B8-B86C-74AB0A5DD006}" dt="2025-02-05T03:24:02.111" v="131" actId="1076"/>
        <pc:sldMkLst>
          <pc:docMk/>
          <pc:sldMk cId="0" sldId="714"/>
        </pc:sldMkLst>
        <pc:spChg chg="mod">
          <ac:chgData name="ZAMTANG@NAVER.COM" userId="750a74194929a6bb" providerId="LiveId" clId="{49ABA935-947B-43B8-B86C-74AB0A5DD006}" dt="2025-02-05T03:24:02.111" v="131" actId="1076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49ABA935-947B-43B8-B86C-74AB0A5DD006}" dt="2025-02-05T03:32:32.892" v="220" actId="14100"/>
        <pc:sldMkLst>
          <pc:docMk/>
          <pc:sldMk cId="0" sldId="850"/>
        </pc:sldMkLst>
        <pc:spChg chg="mod">
          <ac:chgData name="ZAMTANG@NAVER.COM" userId="750a74194929a6bb" providerId="LiveId" clId="{49ABA935-947B-43B8-B86C-74AB0A5DD006}" dt="2025-02-05T03:32:32.892" v="220" actId="14100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49ABA935-947B-43B8-B86C-74AB0A5DD006}" dt="2025-02-05T04:14:46.277" v="749" actId="1076"/>
        <pc:sldMkLst>
          <pc:docMk/>
          <pc:sldMk cId="4040694849" sldId="1065"/>
        </pc:sldMkLst>
        <pc:spChg chg="mod">
          <ac:chgData name="ZAMTANG@NAVER.COM" userId="750a74194929a6bb" providerId="LiveId" clId="{49ABA935-947B-43B8-B86C-74AB0A5DD006}" dt="2025-02-05T04:14:46.277" v="749" actId="1076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49ABA935-947B-43B8-B86C-74AB0A5DD006}" dt="2025-02-05T04:15:50.472" v="758" actId="1076"/>
        <pc:sldMkLst>
          <pc:docMk/>
          <pc:sldMk cId="1830245643" sldId="1066"/>
        </pc:sldMkLst>
        <pc:spChg chg="mod">
          <ac:chgData name="ZAMTANG@NAVER.COM" userId="750a74194929a6bb" providerId="LiveId" clId="{49ABA935-947B-43B8-B86C-74AB0A5DD006}" dt="2025-02-05T04:14:56.026" v="75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49ABA935-947B-43B8-B86C-74AB0A5DD006}" dt="2025-02-05T04:15:50.472" v="758" actId="1076"/>
          <ac:picMkLst>
            <pc:docMk/>
            <pc:sldMk cId="1830245643" sldId="1066"/>
            <ac:picMk id="5" creationId="{A61B026E-1710-E092-A71B-5197187CA682}"/>
          </ac:picMkLst>
        </pc:picChg>
      </pc:sldChg>
      <pc:sldChg chg="del">
        <pc:chgData name="ZAMTANG@NAVER.COM" userId="750a74194929a6bb" providerId="LiveId" clId="{49ABA935-947B-43B8-B86C-74AB0A5DD006}" dt="2025-02-05T04:14:59.910" v="751" actId="47"/>
        <pc:sldMkLst>
          <pc:docMk/>
          <pc:sldMk cId="1389639009" sldId="1068"/>
        </pc:sldMkLst>
      </pc:sldChg>
      <pc:sldChg chg="delSp modSp del mod">
        <pc:chgData name="ZAMTANG@NAVER.COM" userId="750a74194929a6bb" providerId="LiveId" clId="{49ABA935-947B-43B8-B86C-74AB0A5DD006}" dt="2025-02-05T03:56:58.830" v="542" actId="47"/>
        <pc:sldMkLst>
          <pc:docMk/>
          <pc:sldMk cId="1297501612" sldId="1150"/>
        </pc:sldMkLst>
        <pc:spChg chg="mod">
          <ac:chgData name="ZAMTANG@NAVER.COM" userId="750a74194929a6bb" providerId="LiveId" clId="{49ABA935-947B-43B8-B86C-74AB0A5DD006}" dt="2025-02-05T03:56:28.489" v="536" actId="20577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49ABA935-947B-43B8-B86C-74AB0A5DD006}" dt="2025-02-05T03:56:09.039" v="531"/>
          <ac:spMkLst>
            <pc:docMk/>
            <pc:sldMk cId="1297501612" sldId="1150"/>
            <ac:spMk id="3" creationId="{9F11BFD1-C606-B986-6A10-DD4C007A8592}"/>
          </ac:spMkLst>
        </pc:spChg>
        <pc:picChg chg="del mod">
          <ac:chgData name="ZAMTANG@NAVER.COM" userId="750a74194929a6bb" providerId="LiveId" clId="{49ABA935-947B-43B8-B86C-74AB0A5DD006}" dt="2025-02-05T03:56:47.220" v="540" actId="478"/>
          <ac:picMkLst>
            <pc:docMk/>
            <pc:sldMk cId="1297501612" sldId="1150"/>
            <ac:picMk id="7" creationId="{D5C07D57-56CD-2433-2ADA-491CC62E1309}"/>
          </ac:picMkLst>
        </pc:picChg>
      </pc:sldChg>
      <pc:sldChg chg="addSp modSp mod">
        <pc:chgData name="ZAMTANG@NAVER.COM" userId="750a74194929a6bb" providerId="LiveId" clId="{49ABA935-947B-43B8-B86C-74AB0A5DD006}" dt="2025-02-05T03:33:53.136" v="235" actId="1076"/>
        <pc:sldMkLst>
          <pc:docMk/>
          <pc:sldMk cId="4008664860" sldId="1203"/>
        </pc:sldMkLst>
        <pc:spChg chg="mod">
          <ac:chgData name="ZAMTANG@NAVER.COM" userId="750a74194929a6bb" providerId="LiveId" clId="{49ABA935-947B-43B8-B86C-74AB0A5DD006}" dt="2025-02-05T03:33:36.132" v="229" actId="20577"/>
          <ac:spMkLst>
            <pc:docMk/>
            <pc:sldMk cId="4008664860" sldId="1203"/>
            <ac:spMk id="2" creationId="{347D6EBB-EE3B-85AE-2651-5AE857A735EC}"/>
          </ac:spMkLst>
        </pc:spChg>
        <pc:spChg chg="mod">
          <ac:chgData name="ZAMTANG@NAVER.COM" userId="750a74194929a6bb" providerId="LiveId" clId="{49ABA935-947B-43B8-B86C-74AB0A5DD006}" dt="2025-02-05T03:32:39.521" v="221"/>
          <ac:spMkLst>
            <pc:docMk/>
            <pc:sldMk cId="4008664860" sldId="1203"/>
            <ac:spMk id="3" creationId="{82714002-2BEC-0EFF-6A6C-0C3C141B5645}"/>
          </ac:spMkLst>
        </pc:spChg>
        <pc:picChg chg="mod">
          <ac:chgData name="ZAMTANG@NAVER.COM" userId="750a74194929a6bb" providerId="LiveId" clId="{49ABA935-947B-43B8-B86C-74AB0A5DD006}" dt="2025-02-05T03:33:39.267" v="230" actId="1076"/>
          <ac:picMkLst>
            <pc:docMk/>
            <pc:sldMk cId="4008664860" sldId="1203"/>
            <ac:picMk id="5" creationId="{8DBBB354-DF73-6DB5-4E99-0CBAFB96D5AB}"/>
          </ac:picMkLst>
        </pc:picChg>
        <pc:picChg chg="add mod">
          <ac:chgData name="ZAMTANG@NAVER.COM" userId="750a74194929a6bb" providerId="LiveId" clId="{49ABA935-947B-43B8-B86C-74AB0A5DD006}" dt="2025-02-05T03:33:53.136" v="235" actId="1076"/>
          <ac:picMkLst>
            <pc:docMk/>
            <pc:sldMk cId="4008664860" sldId="1203"/>
            <ac:picMk id="6" creationId="{6C504B3E-83BE-0E4C-C038-72B8556007DB}"/>
          </ac:picMkLst>
        </pc:picChg>
      </pc:sldChg>
      <pc:sldChg chg="del">
        <pc:chgData name="ZAMTANG@NAVER.COM" userId="750a74194929a6bb" providerId="LiveId" clId="{49ABA935-947B-43B8-B86C-74AB0A5DD006}" dt="2025-02-05T04:15:08.951" v="752" actId="47"/>
        <pc:sldMkLst>
          <pc:docMk/>
          <pc:sldMk cId="3699289011" sldId="1218"/>
        </pc:sldMkLst>
      </pc:sldChg>
      <pc:sldChg chg="modSp del mod">
        <pc:chgData name="ZAMTANG@NAVER.COM" userId="750a74194929a6bb" providerId="LiveId" clId="{49ABA935-947B-43B8-B86C-74AB0A5DD006}" dt="2025-02-05T03:27:36.011" v="166" actId="47"/>
        <pc:sldMkLst>
          <pc:docMk/>
          <pc:sldMk cId="513428781" sldId="1256"/>
        </pc:sldMkLst>
        <pc:spChg chg="mod">
          <ac:chgData name="ZAMTANG@NAVER.COM" userId="750a74194929a6bb" providerId="LiveId" clId="{49ABA935-947B-43B8-B86C-74AB0A5DD006}" dt="2025-02-05T03:24:54.508" v="137"/>
          <ac:spMkLst>
            <pc:docMk/>
            <pc:sldMk cId="513428781" sldId="1256"/>
            <ac:spMk id="3" creationId="{FB9D0311-D4B0-9A96-C7BA-7960FD8B6FC2}"/>
          </ac:spMkLst>
        </pc:spChg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3109937892" sldId="1257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3106758632" sldId="1258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1520109926" sldId="1259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580003438" sldId="1260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563712250" sldId="1261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429375766" sldId="1262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3621240739" sldId="1263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4093103507" sldId="1264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2122785669" sldId="1265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1244211983" sldId="1266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168687311" sldId="1267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2878557719" sldId="1268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217289036" sldId="1269"/>
        </pc:sldMkLst>
      </pc:sldChg>
      <pc:sldChg chg="del">
        <pc:chgData name="ZAMTANG@NAVER.COM" userId="750a74194929a6bb" providerId="LiveId" clId="{49ABA935-947B-43B8-B86C-74AB0A5DD006}" dt="2025-02-05T03:25:04.858" v="138" actId="47"/>
        <pc:sldMkLst>
          <pc:docMk/>
          <pc:sldMk cId="2979815641" sldId="1270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3955396918" sldId="1271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1836630196" sldId="1272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2681070819" sldId="1273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118159303" sldId="1274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779261245" sldId="1275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84950090" sldId="1276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1432957938" sldId="1277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1358854872" sldId="1278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2553029755" sldId="1279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263985037" sldId="1280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2577722584" sldId="1281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1737396646" sldId="1282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80733782" sldId="1284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2610029100" sldId="1285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3791587788" sldId="1287"/>
        </pc:sldMkLst>
      </pc:sldChg>
      <pc:sldChg chg="del">
        <pc:chgData name="ZAMTANG@NAVER.COM" userId="750a74194929a6bb" providerId="LiveId" clId="{49ABA935-947B-43B8-B86C-74AB0A5DD006}" dt="2025-02-05T03:33:19.082" v="227" actId="47"/>
        <pc:sldMkLst>
          <pc:docMk/>
          <pc:sldMk cId="3453668994" sldId="1288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838171501" sldId="1289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565321313" sldId="1290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606122573" sldId="1291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004532910" sldId="1292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542359673" sldId="1293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188931766" sldId="1294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910612824" sldId="1295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286190991" sldId="1296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13721700" sldId="1297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348241156" sldId="1298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571367110" sldId="1299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580164029" sldId="1300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251476358" sldId="1301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244363876" sldId="1302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687725941" sldId="1303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645036058" sldId="1304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191141806" sldId="1305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177854984" sldId="1306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506789654" sldId="1307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450399833" sldId="1308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981205789" sldId="1309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676831487" sldId="1310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223992774" sldId="1311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224114470" sldId="1312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255834152" sldId="1313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699383511" sldId="1314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678368766" sldId="1315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560620790" sldId="1316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731909843" sldId="1317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01540094" sldId="1318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562312637" sldId="1319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543151409" sldId="1320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262103404" sldId="1321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968099900" sldId="1322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887695949" sldId="1324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142505328" sldId="1325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759729945" sldId="1326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321353833" sldId="1327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97183274" sldId="1328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132226930" sldId="1329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728998346" sldId="1330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206360952" sldId="1331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094346617" sldId="1332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2049937520" sldId="1333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853424173" sldId="1334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1124278630" sldId="1335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3860100425" sldId="1336"/>
        </pc:sldMkLst>
      </pc:sldChg>
      <pc:sldChg chg="del">
        <pc:chgData name="ZAMTANG@NAVER.COM" userId="750a74194929a6bb" providerId="LiveId" clId="{49ABA935-947B-43B8-B86C-74AB0A5DD006}" dt="2025-02-05T03:55:58.150" v="530" actId="47"/>
        <pc:sldMkLst>
          <pc:docMk/>
          <pc:sldMk cId="4028846875" sldId="1337"/>
        </pc:sldMkLst>
      </pc:sldChg>
      <pc:sldChg chg="addSp delSp modSp mod">
        <pc:chgData name="ZAMTANG@NAVER.COM" userId="750a74194929a6bb" providerId="LiveId" clId="{49ABA935-947B-43B8-B86C-74AB0A5DD006}" dt="2025-02-05T05:43:40.937" v="788"/>
        <pc:sldMkLst>
          <pc:docMk/>
          <pc:sldMk cId="3209138113" sldId="1338"/>
        </pc:sldMkLst>
        <pc:spChg chg="mod">
          <ac:chgData name="ZAMTANG@NAVER.COM" userId="750a74194929a6bb" providerId="LiveId" clId="{49ABA935-947B-43B8-B86C-74AB0A5DD006}" dt="2025-02-05T04:16:32.840" v="779" actId="113"/>
          <ac:spMkLst>
            <pc:docMk/>
            <pc:sldMk cId="3209138113" sldId="1338"/>
            <ac:spMk id="2" creationId="{FE24A26A-6694-DC78-CC94-B9F0FA55F23C}"/>
          </ac:spMkLst>
        </pc:spChg>
        <pc:spChg chg="mod">
          <ac:chgData name="ZAMTANG@NAVER.COM" userId="750a74194929a6bb" providerId="LiveId" clId="{49ABA935-947B-43B8-B86C-74AB0A5DD006}" dt="2025-02-05T04:15:18.318" v="753"/>
          <ac:spMkLst>
            <pc:docMk/>
            <pc:sldMk cId="3209138113" sldId="1338"/>
            <ac:spMk id="3" creationId="{F02782D8-3BAE-4544-661F-E0377F69B377}"/>
          </ac:spMkLst>
        </pc:spChg>
        <pc:spChg chg="add mod">
          <ac:chgData name="ZAMTANG@NAVER.COM" userId="750a74194929a6bb" providerId="LiveId" clId="{49ABA935-947B-43B8-B86C-74AB0A5DD006}" dt="2025-02-05T05:43:40.937" v="788"/>
          <ac:spMkLst>
            <pc:docMk/>
            <pc:sldMk cId="3209138113" sldId="1338"/>
            <ac:spMk id="7" creationId="{83300EF1-CC7A-05FC-9063-9D51133C2902}"/>
          </ac:spMkLst>
        </pc:spChg>
        <pc:picChg chg="del">
          <ac:chgData name="ZAMTANG@NAVER.COM" userId="750a74194929a6bb" providerId="LiveId" clId="{49ABA935-947B-43B8-B86C-74AB0A5DD006}" dt="2025-02-05T04:16:41.062" v="780" actId="478"/>
          <ac:picMkLst>
            <pc:docMk/>
            <pc:sldMk cId="3209138113" sldId="1338"/>
            <ac:picMk id="5" creationId="{695A8254-64F1-7E42-D9BC-AC8B67EE6A76}"/>
          </ac:picMkLst>
        </pc:picChg>
        <pc:picChg chg="add mod">
          <ac:chgData name="ZAMTANG@NAVER.COM" userId="750a74194929a6bb" providerId="LiveId" clId="{49ABA935-947B-43B8-B86C-74AB0A5DD006}" dt="2025-02-05T05:41:47.623" v="785" actId="1076"/>
          <ac:picMkLst>
            <pc:docMk/>
            <pc:sldMk cId="3209138113" sldId="1338"/>
            <ac:picMk id="6" creationId="{50221C50-E3AC-2BA3-0053-89657790A365}"/>
          </ac:picMkLst>
        </pc:picChg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641644775" sldId="1339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256012178" sldId="1340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2994870460" sldId="1341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866382801" sldId="1342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871967756" sldId="1343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51640254" sldId="1344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830251394" sldId="1345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188788721" sldId="1346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570789292" sldId="1347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118850985" sldId="1348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2618222223" sldId="1349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040695952" sldId="1350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050831393" sldId="1351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511331603" sldId="1352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90118824" sldId="1353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643766329" sldId="1354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137223115" sldId="1355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863660230" sldId="1356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901645836" sldId="1357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678966455" sldId="1358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655174372" sldId="1359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974412802" sldId="1360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512816832" sldId="1361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2136220997" sldId="1362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771790798" sldId="1363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2048878041" sldId="1364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010926186" sldId="1365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59498101" sldId="1366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094799798" sldId="1367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235553101" sldId="1368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512632131" sldId="1369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422360527" sldId="1370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090542890" sldId="1371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75540925" sldId="1372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423471420" sldId="1373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908685357" sldId="1374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32581488" sldId="1375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813699940" sldId="1376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2573981388" sldId="1377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221978278" sldId="1378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403415772" sldId="1379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1458377302" sldId="1380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4146190446" sldId="1381"/>
        </pc:sldMkLst>
      </pc:sldChg>
      <pc:sldChg chg="del">
        <pc:chgData name="ZAMTANG@NAVER.COM" userId="750a74194929a6bb" providerId="LiveId" clId="{49ABA935-947B-43B8-B86C-74AB0A5DD006}" dt="2025-02-05T04:15:29.531" v="754" actId="47"/>
        <pc:sldMkLst>
          <pc:docMk/>
          <pc:sldMk cId="652146151" sldId="1382"/>
        </pc:sldMkLst>
      </pc:sldChg>
      <pc:sldChg chg="delSp modSp add mod">
        <pc:chgData name="ZAMTANG@NAVER.COM" userId="750a74194929a6bb" providerId="LiveId" clId="{49ABA935-947B-43B8-B86C-74AB0A5DD006}" dt="2025-02-05T03:27:50.495" v="169" actId="1076"/>
        <pc:sldMkLst>
          <pc:docMk/>
          <pc:sldMk cId="4075674018" sldId="1383"/>
        </pc:sldMkLst>
        <pc:spChg chg="mod">
          <ac:chgData name="ZAMTANG@NAVER.COM" userId="750a74194929a6bb" providerId="LiveId" clId="{49ABA935-947B-43B8-B86C-74AB0A5DD006}" dt="2025-02-05T03:27:21.188" v="162" actId="113"/>
          <ac:spMkLst>
            <pc:docMk/>
            <pc:sldMk cId="4075674018" sldId="1383"/>
            <ac:spMk id="2" creationId="{C36BA695-E307-7DBF-D257-6CB2257272F7}"/>
          </ac:spMkLst>
        </pc:spChg>
        <pc:spChg chg="mod">
          <ac:chgData name="ZAMTANG@NAVER.COM" userId="750a74194929a6bb" providerId="LiveId" clId="{49ABA935-947B-43B8-B86C-74AB0A5DD006}" dt="2025-02-05T03:26:04.384" v="140"/>
          <ac:spMkLst>
            <pc:docMk/>
            <pc:sldMk cId="4075674018" sldId="1383"/>
            <ac:spMk id="3" creationId="{EDFDE075-89B7-B3CD-6DB2-1C9FD3C0D52B}"/>
          </ac:spMkLst>
        </pc:spChg>
        <pc:spChg chg="del">
          <ac:chgData name="ZAMTANG@NAVER.COM" userId="750a74194929a6bb" providerId="LiveId" clId="{49ABA935-947B-43B8-B86C-74AB0A5DD006}" dt="2025-02-05T03:27:39.817" v="167" actId="478"/>
          <ac:spMkLst>
            <pc:docMk/>
            <pc:sldMk cId="4075674018" sldId="1383"/>
            <ac:spMk id="7" creationId="{FE50CD73-91F7-A98A-98DB-C6879679A37A}"/>
          </ac:spMkLst>
        </pc:spChg>
        <pc:picChg chg="mod">
          <ac:chgData name="ZAMTANG@NAVER.COM" userId="750a74194929a6bb" providerId="LiveId" clId="{49ABA935-947B-43B8-B86C-74AB0A5DD006}" dt="2025-02-05T03:27:50.495" v="169" actId="1076"/>
          <ac:picMkLst>
            <pc:docMk/>
            <pc:sldMk cId="4075674018" sldId="1383"/>
            <ac:picMk id="5" creationId="{D60CF403-C2D3-542F-3957-8DD3A21DBC82}"/>
          </ac:picMkLst>
        </pc:picChg>
        <pc:picChg chg="del">
          <ac:chgData name="ZAMTANG@NAVER.COM" userId="750a74194929a6bb" providerId="LiveId" clId="{49ABA935-947B-43B8-B86C-74AB0A5DD006}" dt="2025-02-05T03:27:30.682" v="164" actId="478"/>
          <ac:picMkLst>
            <pc:docMk/>
            <pc:sldMk cId="4075674018" sldId="1383"/>
            <ac:picMk id="6" creationId="{8C2F6708-07C5-3320-80AE-E039EFF71C12}"/>
          </ac:picMkLst>
        </pc:picChg>
      </pc:sldChg>
      <pc:sldChg chg="addSp delSp modSp add mod">
        <pc:chgData name="ZAMTANG@NAVER.COM" userId="750a74194929a6bb" providerId="LiveId" clId="{49ABA935-947B-43B8-B86C-74AB0A5DD006}" dt="2025-02-05T03:29:08.068" v="184" actId="1076"/>
        <pc:sldMkLst>
          <pc:docMk/>
          <pc:sldMk cId="331937916" sldId="1384"/>
        </pc:sldMkLst>
        <pc:spChg chg="mod">
          <ac:chgData name="ZAMTANG@NAVER.COM" userId="750a74194929a6bb" providerId="LiveId" clId="{49ABA935-947B-43B8-B86C-74AB0A5DD006}" dt="2025-02-05T03:28:22.682" v="171" actId="113"/>
          <ac:spMkLst>
            <pc:docMk/>
            <pc:sldMk cId="331937916" sldId="1384"/>
            <ac:spMk id="2" creationId="{1C42B1D2-E703-9F6B-151B-D75E9620B96F}"/>
          </ac:spMkLst>
        </pc:spChg>
        <pc:spChg chg="del">
          <ac:chgData name="ZAMTANG@NAVER.COM" userId="750a74194929a6bb" providerId="LiveId" clId="{49ABA935-947B-43B8-B86C-74AB0A5DD006}" dt="2025-02-05T03:28:35.205" v="173" actId="478"/>
          <ac:spMkLst>
            <pc:docMk/>
            <pc:sldMk cId="331937916" sldId="1384"/>
            <ac:spMk id="7" creationId="{F3FC15EC-4FD5-2038-8A32-D60639EF9171}"/>
          </ac:spMkLst>
        </pc:spChg>
        <pc:picChg chg="mod">
          <ac:chgData name="ZAMTANG@NAVER.COM" userId="750a74194929a6bb" providerId="LiveId" clId="{49ABA935-947B-43B8-B86C-74AB0A5DD006}" dt="2025-02-05T03:28:59.743" v="181" actId="1076"/>
          <ac:picMkLst>
            <pc:docMk/>
            <pc:sldMk cId="331937916" sldId="1384"/>
            <ac:picMk id="5" creationId="{7D044699-ABF8-B1E6-F62D-116F3B129E09}"/>
          </ac:picMkLst>
        </pc:picChg>
        <pc:picChg chg="add mod">
          <ac:chgData name="ZAMTANG@NAVER.COM" userId="750a74194929a6bb" providerId="LiveId" clId="{49ABA935-947B-43B8-B86C-74AB0A5DD006}" dt="2025-02-05T03:29:08.068" v="184" actId="1076"/>
          <ac:picMkLst>
            <pc:docMk/>
            <pc:sldMk cId="331937916" sldId="1384"/>
            <ac:picMk id="6" creationId="{6D4E275B-0F68-A413-D2E8-011D35169F40}"/>
          </ac:picMkLst>
        </pc:picChg>
      </pc:sldChg>
      <pc:sldChg chg="delSp modSp add mod">
        <pc:chgData name="ZAMTANG@NAVER.COM" userId="750a74194929a6bb" providerId="LiveId" clId="{49ABA935-947B-43B8-B86C-74AB0A5DD006}" dt="2025-02-05T03:29:50.418" v="191" actId="1076"/>
        <pc:sldMkLst>
          <pc:docMk/>
          <pc:sldMk cId="4024258413" sldId="1385"/>
        </pc:sldMkLst>
        <pc:spChg chg="mod">
          <ac:chgData name="ZAMTANG@NAVER.COM" userId="750a74194929a6bb" providerId="LiveId" clId="{49ABA935-947B-43B8-B86C-74AB0A5DD006}" dt="2025-02-05T03:29:37.284" v="187" actId="113"/>
          <ac:spMkLst>
            <pc:docMk/>
            <pc:sldMk cId="4024258413" sldId="1385"/>
            <ac:spMk id="2" creationId="{07CDCDF0-52EC-6D37-3707-1168D15625F9}"/>
          </ac:spMkLst>
        </pc:spChg>
        <pc:picChg chg="mod">
          <ac:chgData name="ZAMTANG@NAVER.COM" userId="750a74194929a6bb" providerId="LiveId" clId="{49ABA935-947B-43B8-B86C-74AB0A5DD006}" dt="2025-02-05T03:29:50.418" v="191" actId="1076"/>
          <ac:picMkLst>
            <pc:docMk/>
            <pc:sldMk cId="4024258413" sldId="1385"/>
            <ac:picMk id="5" creationId="{36035BB1-B2B5-95FF-9487-EF1937605203}"/>
          </ac:picMkLst>
        </pc:picChg>
        <pc:picChg chg="del">
          <ac:chgData name="ZAMTANG@NAVER.COM" userId="750a74194929a6bb" providerId="LiveId" clId="{49ABA935-947B-43B8-B86C-74AB0A5DD006}" dt="2025-02-05T03:29:44.567" v="189" actId="478"/>
          <ac:picMkLst>
            <pc:docMk/>
            <pc:sldMk cId="4024258413" sldId="1385"/>
            <ac:picMk id="6" creationId="{E72585B0-4F3D-3020-98ED-9EEB7DB4E4C5}"/>
          </ac:picMkLst>
        </pc:picChg>
      </pc:sldChg>
      <pc:sldChg chg="addSp modSp add mod">
        <pc:chgData name="ZAMTANG@NAVER.COM" userId="750a74194929a6bb" providerId="LiveId" clId="{49ABA935-947B-43B8-B86C-74AB0A5DD006}" dt="2025-02-05T03:30:55.567" v="202" actId="1076"/>
        <pc:sldMkLst>
          <pc:docMk/>
          <pc:sldMk cId="2474819214" sldId="1386"/>
        </pc:sldMkLst>
        <pc:spChg chg="mod">
          <ac:chgData name="ZAMTANG@NAVER.COM" userId="750a74194929a6bb" providerId="LiveId" clId="{49ABA935-947B-43B8-B86C-74AB0A5DD006}" dt="2025-02-05T03:30:14.227" v="194" actId="113"/>
          <ac:spMkLst>
            <pc:docMk/>
            <pc:sldMk cId="2474819214" sldId="1386"/>
            <ac:spMk id="2" creationId="{E6F6F678-8F0D-0B7F-583B-DCD8A29BE20F}"/>
          </ac:spMkLst>
        </pc:spChg>
        <pc:picChg chg="mod">
          <ac:chgData name="ZAMTANG@NAVER.COM" userId="750a74194929a6bb" providerId="LiveId" clId="{49ABA935-947B-43B8-B86C-74AB0A5DD006}" dt="2025-02-05T03:30:26.242" v="197" actId="1076"/>
          <ac:picMkLst>
            <pc:docMk/>
            <pc:sldMk cId="2474819214" sldId="1386"/>
            <ac:picMk id="5" creationId="{21BBDF8C-5A6C-A931-3111-8E74EA1EA793}"/>
          </ac:picMkLst>
        </pc:picChg>
        <pc:picChg chg="add mod">
          <ac:chgData name="ZAMTANG@NAVER.COM" userId="750a74194929a6bb" providerId="LiveId" clId="{49ABA935-947B-43B8-B86C-74AB0A5DD006}" dt="2025-02-05T03:30:55.567" v="202" actId="1076"/>
          <ac:picMkLst>
            <pc:docMk/>
            <pc:sldMk cId="2474819214" sldId="1386"/>
            <ac:picMk id="6" creationId="{0963935A-1D36-1242-C614-B701A10AE8EB}"/>
          </ac:picMkLst>
        </pc:picChg>
      </pc:sldChg>
      <pc:sldChg chg="delSp modSp add mod">
        <pc:chgData name="ZAMTANG@NAVER.COM" userId="750a74194929a6bb" providerId="LiveId" clId="{49ABA935-947B-43B8-B86C-74AB0A5DD006}" dt="2025-02-05T03:31:47.009" v="209" actId="1076"/>
        <pc:sldMkLst>
          <pc:docMk/>
          <pc:sldMk cId="915881307" sldId="1387"/>
        </pc:sldMkLst>
        <pc:spChg chg="mod">
          <ac:chgData name="ZAMTANG@NAVER.COM" userId="750a74194929a6bb" providerId="LiveId" clId="{49ABA935-947B-43B8-B86C-74AB0A5DD006}" dt="2025-02-05T03:31:28.055" v="205" actId="113"/>
          <ac:spMkLst>
            <pc:docMk/>
            <pc:sldMk cId="915881307" sldId="1387"/>
            <ac:spMk id="2" creationId="{0E287B59-3319-FF22-FE9E-4E1B80DDC119}"/>
          </ac:spMkLst>
        </pc:spChg>
        <pc:picChg chg="del">
          <ac:chgData name="ZAMTANG@NAVER.COM" userId="750a74194929a6bb" providerId="LiveId" clId="{49ABA935-947B-43B8-B86C-74AB0A5DD006}" dt="2025-02-05T03:31:40.316" v="207" actId="478"/>
          <ac:picMkLst>
            <pc:docMk/>
            <pc:sldMk cId="915881307" sldId="1387"/>
            <ac:picMk id="5" creationId="{3D69F07D-86F8-10CE-E1F6-8954B8FC4245}"/>
          </ac:picMkLst>
        </pc:picChg>
        <pc:picChg chg="mod">
          <ac:chgData name="ZAMTANG@NAVER.COM" userId="750a74194929a6bb" providerId="LiveId" clId="{49ABA935-947B-43B8-B86C-74AB0A5DD006}" dt="2025-02-05T03:31:47.009" v="209" actId="1076"/>
          <ac:picMkLst>
            <pc:docMk/>
            <pc:sldMk cId="915881307" sldId="1387"/>
            <ac:picMk id="6" creationId="{7923CCB8-ECA5-F1EC-389F-9E4ADA53A2D0}"/>
          </ac:picMkLst>
        </pc:picChg>
      </pc:sldChg>
      <pc:sldChg chg="modSp add mod">
        <pc:chgData name="ZAMTANG@NAVER.COM" userId="750a74194929a6bb" providerId="LiveId" clId="{49ABA935-947B-43B8-B86C-74AB0A5DD006}" dt="2025-02-05T03:34:48.206" v="262" actId="1076"/>
        <pc:sldMkLst>
          <pc:docMk/>
          <pc:sldMk cId="1890575061" sldId="1388"/>
        </pc:sldMkLst>
        <pc:spChg chg="mod">
          <ac:chgData name="ZAMTANG@NAVER.COM" userId="750a74194929a6bb" providerId="LiveId" clId="{49ABA935-947B-43B8-B86C-74AB0A5DD006}" dt="2025-02-05T03:34:34.883" v="258" actId="113"/>
          <ac:spMkLst>
            <pc:docMk/>
            <pc:sldMk cId="1890575061" sldId="1388"/>
            <ac:spMk id="2" creationId="{1B66FE5A-C965-C28C-E937-66D90CBBDFF5}"/>
          </ac:spMkLst>
        </pc:spChg>
        <pc:spChg chg="mod">
          <ac:chgData name="ZAMTANG@NAVER.COM" userId="750a74194929a6bb" providerId="LiveId" clId="{49ABA935-947B-43B8-B86C-74AB0A5DD006}" dt="2025-02-05T03:33:08.843" v="226"/>
          <ac:spMkLst>
            <pc:docMk/>
            <pc:sldMk cId="1890575061" sldId="1388"/>
            <ac:spMk id="3" creationId="{7281D2BC-D563-65E1-CBCF-C4E2C32D3A32}"/>
          </ac:spMkLst>
        </pc:spChg>
        <pc:picChg chg="mod">
          <ac:chgData name="ZAMTANG@NAVER.COM" userId="750a74194929a6bb" providerId="LiveId" clId="{49ABA935-947B-43B8-B86C-74AB0A5DD006}" dt="2025-02-05T03:34:48.206" v="262" actId="1076"/>
          <ac:picMkLst>
            <pc:docMk/>
            <pc:sldMk cId="1890575061" sldId="1388"/>
            <ac:picMk id="6" creationId="{054B8706-7301-0913-5756-BE7B4B64EA43}"/>
          </ac:picMkLst>
        </pc:picChg>
      </pc:sldChg>
      <pc:sldChg chg="addSp modSp add mod">
        <pc:chgData name="ZAMTANG@NAVER.COM" userId="750a74194929a6bb" providerId="LiveId" clId="{49ABA935-947B-43B8-B86C-74AB0A5DD006}" dt="2025-02-05T03:36:38.975" v="274" actId="1076"/>
        <pc:sldMkLst>
          <pc:docMk/>
          <pc:sldMk cId="507111645" sldId="1389"/>
        </pc:sldMkLst>
        <pc:spChg chg="mod">
          <ac:chgData name="ZAMTANG@NAVER.COM" userId="750a74194929a6bb" providerId="LiveId" clId="{49ABA935-947B-43B8-B86C-74AB0A5DD006}" dt="2025-02-05T03:35:23.120" v="265" actId="113"/>
          <ac:spMkLst>
            <pc:docMk/>
            <pc:sldMk cId="507111645" sldId="1389"/>
            <ac:spMk id="2" creationId="{CB493F86-1618-9567-0DDB-7D6024D3C47E}"/>
          </ac:spMkLst>
        </pc:spChg>
        <pc:spChg chg="add mod">
          <ac:chgData name="ZAMTANG@NAVER.COM" userId="750a74194929a6bb" providerId="LiveId" clId="{49ABA935-947B-43B8-B86C-74AB0A5DD006}" dt="2025-02-05T03:36:27.599" v="271" actId="404"/>
          <ac:spMkLst>
            <pc:docMk/>
            <pc:sldMk cId="507111645" sldId="1389"/>
            <ac:spMk id="4" creationId="{CAC4FD51-DA6B-F195-8DD4-360FA37F7B53}"/>
          </ac:spMkLst>
        </pc:spChg>
        <pc:picChg chg="mod">
          <ac:chgData name="ZAMTANG@NAVER.COM" userId="750a74194929a6bb" providerId="LiveId" clId="{49ABA935-947B-43B8-B86C-74AB0A5DD006}" dt="2025-02-05T03:36:38.975" v="274" actId="1076"/>
          <ac:picMkLst>
            <pc:docMk/>
            <pc:sldMk cId="507111645" sldId="1389"/>
            <ac:picMk id="6" creationId="{932DC9BA-4736-4BA7-8AFE-379526AFA8DB}"/>
          </ac:picMkLst>
        </pc:picChg>
      </pc:sldChg>
      <pc:sldChg chg="delSp modSp add mod">
        <pc:chgData name="ZAMTANG@NAVER.COM" userId="750a74194929a6bb" providerId="LiveId" clId="{49ABA935-947B-43B8-B86C-74AB0A5DD006}" dt="2025-02-05T03:38:30.506" v="312" actId="1076"/>
        <pc:sldMkLst>
          <pc:docMk/>
          <pc:sldMk cId="4240704365" sldId="1390"/>
        </pc:sldMkLst>
        <pc:spChg chg="mod">
          <ac:chgData name="ZAMTANG@NAVER.COM" userId="750a74194929a6bb" providerId="LiveId" clId="{49ABA935-947B-43B8-B86C-74AB0A5DD006}" dt="2025-02-05T03:38:11.743" v="308" actId="113"/>
          <ac:spMkLst>
            <pc:docMk/>
            <pc:sldMk cId="4240704365" sldId="1390"/>
            <ac:spMk id="2" creationId="{348B098D-4E8B-5614-A8AE-7EB3ADA2F9CE}"/>
          </ac:spMkLst>
        </pc:spChg>
        <pc:spChg chg="del">
          <ac:chgData name="ZAMTANG@NAVER.COM" userId="750a74194929a6bb" providerId="LiveId" clId="{49ABA935-947B-43B8-B86C-74AB0A5DD006}" dt="2025-02-05T03:38:24.996" v="310" actId="478"/>
          <ac:spMkLst>
            <pc:docMk/>
            <pc:sldMk cId="4240704365" sldId="1390"/>
            <ac:spMk id="4" creationId="{6BC313D8-4F76-CF6B-D000-EF2516F277DF}"/>
          </ac:spMkLst>
        </pc:spChg>
        <pc:picChg chg="mod">
          <ac:chgData name="ZAMTANG@NAVER.COM" userId="750a74194929a6bb" providerId="LiveId" clId="{49ABA935-947B-43B8-B86C-74AB0A5DD006}" dt="2025-02-05T03:38:30.506" v="312" actId="1076"/>
          <ac:picMkLst>
            <pc:docMk/>
            <pc:sldMk cId="4240704365" sldId="1390"/>
            <ac:picMk id="6" creationId="{BAAF4059-7F3A-8711-6693-56835F1260C0}"/>
          </ac:picMkLst>
        </pc:picChg>
      </pc:sldChg>
      <pc:sldChg chg="delSp modSp add mod ord">
        <pc:chgData name="ZAMTANG@NAVER.COM" userId="750a74194929a6bb" providerId="LiveId" clId="{49ABA935-947B-43B8-B86C-74AB0A5DD006}" dt="2025-02-05T03:37:41.935" v="306"/>
        <pc:sldMkLst>
          <pc:docMk/>
          <pc:sldMk cId="1931525249" sldId="1391"/>
        </pc:sldMkLst>
        <pc:spChg chg="mod">
          <ac:chgData name="ZAMTANG@NAVER.COM" userId="750a74194929a6bb" providerId="LiveId" clId="{49ABA935-947B-43B8-B86C-74AB0A5DD006}" dt="2025-02-05T03:37:16.232" v="299" actId="20577"/>
          <ac:spMkLst>
            <pc:docMk/>
            <pc:sldMk cId="1931525249" sldId="1391"/>
            <ac:spMk id="2" creationId="{CF3F45D8-5219-8F73-F20A-B5609BEE8AEE}"/>
          </ac:spMkLst>
        </pc:spChg>
        <pc:spChg chg="del">
          <ac:chgData name="ZAMTANG@NAVER.COM" userId="750a74194929a6bb" providerId="LiveId" clId="{49ABA935-947B-43B8-B86C-74AB0A5DD006}" dt="2025-02-05T03:37:17.786" v="300" actId="478"/>
          <ac:spMkLst>
            <pc:docMk/>
            <pc:sldMk cId="1931525249" sldId="1391"/>
            <ac:spMk id="4" creationId="{79A5E88E-EF38-C06F-3C0D-B9CC315E4CCE}"/>
          </ac:spMkLst>
        </pc:spChg>
        <pc:picChg chg="mod">
          <ac:chgData name="ZAMTANG@NAVER.COM" userId="750a74194929a6bb" providerId="LiveId" clId="{49ABA935-947B-43B8-B86C-74AB0A5DD006}" dt="2025-02-05T03:37:36.215" v="304" actId="1076"/>
          <ac:picMkLst>
            <pc:docMk/>
            <pc:sldMk cId="1931525249" sldId="1391"/>
            <ac:picMk id="6" creationId="{7E326B47-60A8-2AA8-AE83-9534156CAE6A}"/>
          </ac:picMkLst>
        </pc:picChg>
      </pc:sldChg>
      <pc:sldChg chg="addSp modSp add mod">
        <pc:chgData name="ZAMTANG@NAVER.COM" userId="750a74194929a6bb" providerId="LiveId" clId="{49ABA935-947B-43B8-B86C-74AB0A5DD006}" dt="2025-02-05T03:39:48.274" v="329" actId="1076"/>
        <pc:sldMkLst>
          <pc:docMk/>
          <pc:sldMk cId="302339062" sldId="1392"/>
        </pc:sldMkLst>
        <pc:spChg chg="mod">
          <ac:chgData name="ZAMTANG@NAVER.COM" userId="750a74194929a6bb" providerId="LiveId" clId="{49ABA935-947B-43B8-B86C-74AB0A5DD006}" dt="2025-02-05T03:38:53.242" v="315" actId="113"/>
          <ac:spMkLst>
            <pc:docMk/>
            <pc:sldMk cId="302339062" sldId="1392"/>
            <ac:spMk id="2" creationId="{FC61D86A-621C-7591-B20D-B7FED8D5B9A8}"/>
          </ac:spMkLst>
        </pc:spChg>
        <pc:picChg chg="add mod">
          <ac:chgData name="ZAMTANG@NAVER.COM" userId="750a74194929a6bb" providerId="LiveId" clId="{49ABA935-947B-43B8-B86C-74AB0A5DD006}" dt="2025-02-05T03:39:43.887" v="328" actId="1076"/>
          <ac:picMkLst>
            <pc:docMk/>
            <pc:sldMk cId="302339062" sldId="1392"/>
            <ac:picMk id="5" creationId="{D1541083-8175-8A9A-59E1-CFD498F34762}"/>
          </ac:picMkLst>
        </pc:picChg>
        <pc:picChg chg="mod">
          <ac:chgData name="ZAMTANG@NAVER.COM" userId="750a74194929a6bb" providerId="LiveId" clId="{49ABA935-947B-43B8-B86C-74AB0A5DD006}" dt="2025-02-05T03:39:48.274" v="329" actId="1076"/>
          <ac:picMkLst>
            <pc:docMk/>
            <pc:sldMk cId="302339062" sldId="1392"/>
            <ac:picMk id="6" creationId="{8F0B8482-EDDA-E3BC-8F1E-DC2FE5057EEB}"/>
          </ac:picMkLst>
        </pc:picChg>
      </pc:sldChg>
      <pc:sldChg chg="delSp modSp add mod">
        <pc:chgData name="ZAMTANG@NAVER.COM" userId="750a74194929a6bb" providerId="LiveId" clId="{49ABA935-947B-43B8-B86C-74AB0A5DD006}" dt="2025-02-05T03:40:35.378" v="336" actId="1076"/>
        <pc:sldMkLst>
          <pc:docMk/>
          <pc:sldMk cId="32245177" sldId="1393"/>
        </pc:sldMkLst>
        <pc:spChg chg="mod">
          <ac:chgData name="ZAMTANG@NAVER.COM" userId="750a74194929a6bb" providerId="LiveId" clId="{49ABA935-947B-43B8-B86C-74AB0A5DD006}" dt="2025-02-05T03:40:18.591" v="332" actId="113"/>
          <ac:spMkLst>
            <pc:docMk/>
            <pc:sldMk cId="32245177" sldId="1393"/>
            <ac:spMk id="2" creationId="{97CA9DD0-5B5B-1B25-1304-06C34BB67291}"/>
          </ac:spMkLst>
        </pc:spChg>
        <pc:picChg chg="del">
          <ac:chgData name="ZAMTANG@NAVER.COM" userId="750a74194929a6bb" providerId="LiveId" clId="{49ABA935-947B-43B8-B86C-74AB0A5DD006}" dt="2025-02-05T03:40:28.619" v="334" actId="478"/>
          <ac:picMkLst>
            <pc:docMk/>
            <pc:sldMk cId="32245177" sldId="1393"/>
            <ac:picMk id="5" creationId="{5BDEAFFF-937A-AF4F-0A16-AF43428E03CB}"/>
          </ac:picMkLst>
        </pc:picChg>
        <pc:picChg chg="mod">
          <ac:chgData name="ZAMTANG@NAVER.COM" userId="750a74194929a6bb" providerId="LiveId" clId="{49ABA935-947B-43B8-B86C-74AB0A5DD006}" dt="2025-02-05T03:40:35.378" v="336" actId="1076"/>
          <ac:picMkLst>
            <pc:docMk/>
            <pc:sldMk cId="32245177" sldId="1393"/>
            <ac:picMk id="6" creationId="{88230708-E6FA-AE5F-372C-3076D258A46E}"/>
          </ac:picMkLst>
        </pc:picChg>
      </pc:sldChg>
      <pc:sldChg chg="addSp modSp add mod">
        <pc:chgData name="ZAMTANG@NAVER.COM" userId="750a74194929a6bb" providerId="LiveId" clId="{49ABA935-947B-43B8-B86C-74AB0A5DD006}" dt="2025-02-05T03:41:29.182" v="346" actId="14100"/>
        <pc:sldMkLst>
          <pc:docMk/>
          <pc:sldMk cId="3650654396" sldId="1394"/>
        </pc:sldMkLst>
        <pc:spChg chg="mod">
          <ac:chgData name="ZAMTANG@NAVER.COM" userId="750a74194929a6bb" providerId="LiveId" clId="{49ABA935-947B-43B8-B86C-74AB0A5DD006}" dt="2025-02-05T03:41:01.421" v="339" actId="113"/>
          <ac:spMkLst>
            <pc:docMk/>
            <pc:sldMk cId="3650654396" sldId="1394"/>
            <ac:spMk id="2" creationId="{7A24E2E9-6524-1D48-6440-6F06B5E0C657}"/>
          </ac:spMkLst>
        </pc:spChg>
        <pc:picChg chg="add mod">
          <ac:chgData name="ZAMTANG@NAVER.COM" userId="750a74194929a6bb" providerId="LiveId" clId="{49ABA935-947B-43B8-B86C-74AB0A5DD006}" dt="2025-02-05T03:41:29.182" v="346" actId="14100"/>
          <ac:picMkLst>
            <pc:docMk/>
            <pc:sldMk cId="3650654396" sldId="1394"/>
            <ac:picMk id="5" creationId="{78DBB153-E2A4-512F-B2D6-9673156A96A6}"/>
          </ac:picMkLst>
        </pc:picChg>
        <pc:picChg chg="mod">
          <ac:chgData name="ZAMTANG@NAVER.COM" userId="750a74194929a6bb" providerId="LiveId" clId="{49ABA935-947B-43B8-B86C-74AB0A5DD006}" dt="2025-02-05T03:41:13.726" v="342" actId="1076"/>
          <ac:picMkLst>
            <pc:docMk/>
            <pc:sldMk cId="3650654396" sldId="1394"/>
            <ac:picMk id="6" creationId="{1082974C-A41D-B360-2A48-DD79C84A1FFC}"/>
          </ac:picMkLst>
        </pc:picChg>
      </pc:sldChg>
      <pc:sldChg chg="modSp add mod">
        <pc:chgData name="ZAMTANG@NAVER.COM" userId="750a74194929a6bb" providerId="LiveId" clId="{49ABA935-947B-43B8-B86C-74AB0A5DD006}" dt="2025-02-05T03:42:31.726" v="358" actId="1076"/>
        <pc:sldMkLst>
          <pc:docMk/>
          <pc:sldMk cId="2692033719" sldId="1395"/>
        </pc:sldMkLst>
        <pc:spChg chg="mod">
          <ac:chgData name="ZAMTANG@NAVER.COM" userId="750a74194929a6bb" providerId="LiveId" clId="{49ABA935-947B-43B8-B86C-74AB0A5DD006}" dt="2025-02-05T03:41:58.404" v="349" actId="113"/>
          <ac:spMkLst>
            <pc:docMk/>
            <pc:sldMk cId="2692033719" sldId="1395"/>
            <ac:spMk id="2" creationId="{A4CDC7A6-38C5-8051-9B57-128D278940C3}"/>
          </ac:spMkLst>
        </pc:spChg>
        <pc:picChg chg="mod">
          <ac:chgData name="ZAMTANG@NAVER.COM" userId="750a74194929a6bb" providerId="LiveId" clId="{49ABA935-947B-43B8-B86C-74AB0A5DD006}" dt="2025-02-05T03:42:31.726" v="358" actId="1076"/>
          <ac:picMkLst>
            <pc:docMk/>
            <pc:sldMk cId="2692033719" sldId="1395"/>
            <ac:picMk id="5" creationId="{F1E4D919-6B19-C920-0EE0-7EF9B51C74DC}"/>
          </ac:picMkLst>
        </pc:picChg>
        <pc:picChg chg="mod">
          <ac:chgData name="ZAMTANG@NAVER.COM" userId="750a74194929a6bb" providerId="LiveId" clId="{49ABA935-947B-43B8-B86C-74AB0A5DD006}" dt="2025-02-05T03:42:21.754" v="355" actId="1076"/>
          <ac:picMkLst>
            <pc:docMk/>
            <pc:sldMk cId="2692033719" sldId="1395"/>
            <ac:picMk id="6" creationId="{D93C74AC-D93C-B6E1-8801-37E7A82F9C48}"/>
          </ac:picMkLst>
        </pc:picChg>
      </pc:sldChg>
      <pc:sldChg chg="delSp modSp add mod">
        <pc:chgData name="ZAMTANG@NAVER.COM" userId="750a74194929a6bb" providerId="LiveId" clId="{49ABA935-947B-43B8-B86C-74AB0A5DD006}" dt="2025-02-05T03:43:53.642" v="375" actId="1076"/>
        <pc:sldMkLst>
          <pc:docMk/>
          <pc:sldMk cId="117520987" sldId="1396"/>
        </pc:sldMkLst>
        <pc:spChg chg="mod">
          <ac:chgData name="ZAMTANG@NAVER.COM" userId="750a74194929a6bb" providerId="LiveId" clId="{49ABA935-947B-43B8-B86C-74AB0A5DD006}" dt="2025-02-05T03:42:59.281" v="361" actId="113"/>
          <ac:spMkLst>
            <pc:docMk/>
            <pc:sldMk cId="117520987" sldId="1396"/>
            <ac:spMk id="2" creationId="{1BBCCF88-B9A3-AC9A-10E2-1D1DB5D2AA65}"/>
          </ac:spMkLst>
        </pc:spChg>
        <pc:picChg chg="del">
          <ac:chgData name="ZAMTANG@NAVER.COM" userId="750a74194929a6bb" providerId="LiveId" clId="{49ABA935-947B-43B8-B86C-74AB0A5DD006}" dt="2025-02-05T03:43:19.297" v="363" actId="478"/>
          <ac:picMkLst>
            <pc:docMk/>
            <pc:sldMk cId="117520987" sldId="1396"/>
            <ac:picMk id="5" creationId="{7C497BA9-CC25-4602-E818-E37AA3CD5D4C}"/>
          </ac:picMkLst>
        </pc:picChg>
        <pc:picChg chg="mod">
          <ac:chgData name="ZAMTANG@NAVER.COM" userId="750a74194929a6bb" providerId="LiveId" clId="{49ABA935-947B-43B8-B86C-74AB0A5DD006}" dt="2025-02-05T03:43:53.642" v="375" actId="1076"/>
          <ac:picMkLst>
            <pc:docMk/>
            <pc:sldMk cId="117520987" sldId="1396"/>
            <ac:picMk id="6" creationId="{20586AA3-7328-41D7-0D1B-12663F9F3FB4}"/>
          </ac:picMkLst>
        </pc:picChg>
      </pc:sldChg>
      <pc:sldChg chg="addSp delSp modSp add mod">
        <pc:chgData name="ZAMTANG@NAVER.COM" userId="750a74194929a6bb" providerId="LiveId" clId="{49ABA935-947B-43B8-B86C-74AB0A5DD006}" dt="2025-02-05T03:44:20.285" v="382" actId="1076"/>
        <pc:sldMkLst>
          <pc:docMk/>
          <pc:sldMk cId="3707727580" sldId="1397"/>
        </pc:sldMkLst>
        <pc:spChg chg="del mod">
          <ac:chgData name="ZAMTANG@NAVER.COM" userId="750a74194929a6bb" providerId="LiveId" clId="{49ABA935-947B-43B8-B86C-74AB0A5DD006}" dt="2025-02-05T03:43:41.158" v="368" actId="931"/>
          <ac:spMkLst>
            <pc:docMk/>
            <pc:sldMk cId="3707727580" sldId="1397"/>
            <ac:spMk id="2" creationId="{F70349E5-D6E8-2900-DFEE-FA479DA1BB41}"/>
          </ac:spMkLst>
        </pc:spChg>
        <pc:picChg chg="add mod">
          <ac:chgData name="ZAMTANG@NAVER.COM" userId="750a74194929a6bb" providerId="LiveId" clId="{49ABA935-947B-43B8-B86C-74AB0A5DD006}" dt="2025-02-05T03:44:17.370" v="381" actId="1076"/>
          <ac:picMkLst>
            <pc:docMk/>
            <pc:sldMk cId="3707727580" sldId="1397"/>
            <ac:picMk id="5" creationId="{081E709C-5B41-9B66-06E8-3C51C2D8C385}"/>
          </ac:picMkLst>
        </pc:picChg>
        <pc:picChg chg="mod">
          <ac:chgData name="ZAMTANG@NAVER.COM" userId="750a74194929a6bb" providerId="LiveId" clId="{49ABA935-947B-43B8-B86C-74AB0A5DD006}" dt="2025-02-05T03:44:20.285" v="382" actId="1076"/>
          <ac:picMkLst>
            <pc:docMk/>
            <pc:sldMk cId="3707727580" sldId="1397"/>
            <ac:picMk id="6" creationId="{58DD46F9-FB44-49F5-390B-DE4C8485D327}"/>
          </ac:picMkLst>
        </pc:picChg>
      </pc:sldChg>
      <pc:sldChg chg="modSp add mod">
        <pc:chgData name="ZAMTANG@NAVER.COM" userId="750a74194929a6bb" providerId="LiveId" clId="{49ABA935-947B-43B8-B86C-74AB0A5DD006}" dt="2025-02-05T03:45:37.124" v="388" actId="1076"/>
        <pc:sldMkLst>
          <pc:docMk/>
          <pc:sldMk cId="4193614547" sldId="1398"/>
        </pc:sldMkLst>
        <pc:spChg chg="mod">
          <ac:chgData name="ZAMTANG@NAVER.COM" userId="750a74194929a6bb" providerId="LiveId" clId="{49ABA935-947B-43B8-B86C-74AB0A5DD006}" dt="2025-02-05T03:45:04.295" v="384" actId="113"/>
          <ac:spMkLst>
            <pc:docMk/>
            <pc:sldMk cId="4193614547" sldId="1398"/>
            <ac:spMk id="2" creationId="{7CA88DE0-E676-A2D2-C61B-82B00378A18E}"/>
          </ac:spMkLst>
        </pc:spChg>
        <pc:picChg chg="mod">
          <ac:chgData name="ZAMTANG@NAVER.COM" userId="750a74194929a6bb" providerId="LiveId" clId="{49ABA935-947B-43B8-B86C-74AB0A5DD006}" dt="2025-02-05T03:45:37.124" v="388" actId="1076"/>
          <ac:picMkLst>
            <pc:docMk/>
            <pc:sldMk cId="4193614547" sldId="1398"/>
            <ac:picMk id="6" creationId="{44A924F4-29CF-6ECA-5962-10F9D6983F41}"/>
          </ac:picMkLst>
        </pc:picChg>
      </pc:sldChg>
      <pc:sldChg chg="addSp delSp modSp add mod">
        <pc:chgData name="ZAMTANG@NAVER.COM" userId="750a74194929a6bb" providerId="LiveId" clId="{49ABA935-947B-43B8-B86C-74AB0A5DD006}" dt="2025-02-05T03:46:22.408" v="399" actId="14100"/>
        <pc:sldMkLst>
          <pc:docMk/>
          <pc:sldMk cId="4144274329" sldId="1399"/>
        </pc:sldMkLst>
        <pc:spChg chg="del mod">
          <ac:chgData name="ZAMTANG@NAVER.COM" userId="750a74194929a6bb" providerId="LiveId" clId="{49ABA935-947B-43B8-B86C-74AB0A5DD006}" dt="2025-02-05T03:46:08.612" v="396" actId="931"/>
          <ac:spMkLst>
            <pc:docMk/>
            <pc:sldMk cId="4144274329" sldId="1399"/>
            <ac:spMk id="2" creationId="{3E593122-8274-48F9-AA2A-35519AF968BA}"/>
          </ac:spMkLst>
        </pc:spChg>
        <pc:picChg chg="add mod">
          <ac:chgData name="ZAMTANG@NAVER.COM" userId="750a74194929a6bb" providerId="LiveId" clId="{49ABA935-947B-43B8-B86C-74AB0A5DD006}" dt="2025-02-05T03:46:22.408" v="399" actId="14100"/>
          <ac:picMkLst>
            <pc:docMk/>
            <pc:sldMk cId="4144274329" sldId="1399"/>
            <ac:picMk id="5" creationId="{C544EEE8-D8B1-9C0E-2A58-2F6EE1DE268F}"/>
          </ac:picMkLst>
        </pc:picChg>
        <pc:picChg chg="mod">
          <ac:chgData name="ZAMTANG@NAVER.COM" userId="750a74194929a6bb" providerId="LiveId" clId="{49ABA935-947B-43B8-B86C-74AB0A5DD006}" dt="2025-02-05T03:46:17.574" v="398" actId="1076"/>
          <ac:picMkLst>
            <pc:docMk/>
            <pc:sldMk cId="4144274329" sldId="1399"/>
            <ac:picMk id="6" creationId="{A6B4230F-DC7B-D68B-7EB7-893191FDF8C0}"/>
          </ac:picMkLst>
        </pc:picChg>
      </pc:sldChg>
      <pc:sldChg chg="modSp add mod">
        <pc:chgData name="ZAMTANG@NAVER.COM" userId="750a74194929a6bb" providerId="LiveId" clId="{49ABA935-947B-43B8-B86C-74AB0A5DD006}" dt="2025-02-05T03:47:09.501" v="402" actId="14826"/>
        <pc:sldMkLst>
          <pc:docMk/>
          <pc:sldMk cId="2934670509" sldId="1400"/>
        </pc:sldMkLst>
        <pc:spChg chg="mod">
          <ac:chgData name="ZAMTANG@NAVER.COM" userId="750a74194929a6bb" providerId="LiveId" clId="{49ABA935-947B-43B8-B86C-74AB0A5DD006}" dt="2025-02-05T03:46:56.630" v="401" actId="113"/>
          <ac:spMkLst>
            <pc:docMk/>
            <pc:sldMk cId="2934670509" sldId="1400"/>
            <ac:spMk id="2" creationId="{D8261181-3498-143B-B57D-5ABEC8CB72A3}"/>
          </ac:spMkLst>
        </pc:spChg>
        <pc:picChg chg="mod">
          <ac:chgData name="ZAMTANG@NAVER.COM" userId="750a74194929a6bb" providerId="LiveId" clId="{49ABA935-947B-43B8-B86C-74AB0A5DD006}" dt="2025-02-05T03:47:09.501" v="402" actId="14826"/>
          <ac:picMkLst>
            <pc:docMk/>
            <pc:sldMk cId="2934670509" sldId="1400"/>
            <ac:picMk id="6" creationId="{10E6103C-25C6-94E5-130E-9FDEDC2E15D2}"/>
          </ac:picMkLst>
        </pc:picChg>
      </pc:sldChg>
      <pc:sldChg chg="modSp add">
        <pc:chgData name="ZAMTANG@NAVER.COM" userId="750a74194929a6bb" providerId="LiveId" clId="{49ABA935-947B-43B8-B86C-74AB0A5DD006}" dt="2025-02-05T03:47:26.739" v="405" actId="14826"/>
        <pc:sldMkLst>
          <pc:docMk/>
          <pc:sldMk cId="724166969" sldId="1401"/>
        </pc:sldMkLst>
        <pc:picChg chg="mod">
          <ac:chgData name="ZAMTANG@NAVER.COM" userId="750a74194929a6bb" providerId="LiveId" clId="{49ABA935-947B-43B8-B86C-74AB0A5DD006}" dt="2025-02-05T03:47:26.739" v="405" actId="14826"/>
          <ac:picMkLst>
            <pc:docMk/>
            <pc:sldMk cId="724166969" sldId="1401"/>
            <ac:picMk id="5" creationId="{54DB08CD-2875-EAA3-972E-9FA835A17909}"/>
          </ac:picMkLst>
        </pc:picChg>
        <pc:picChg chg="mod">
          <ac:chgData name="ZAMTANG@NAVER.COM" userId="750a74194929a6bb" providerId="LiveId" clId="{49ABA935-947B-43B8-B86C-74AB0A5DD006}" dt="2025-02-05T03:47:21.166" v="404" actId="14826"/>
          <ac:picMkLst>
            <pc:docMk/>
            <pc:sldMk cId="724166969" sldId="1401"/>
            <ac:picMk id="6" creationId="{0C3DA7C4-CF4C-0CA3-41C9-9A368C541CD2}"/>
          </ac:picMkLst>
        </pc:picChg>
      </pc:sldChg>
      <pc:sldChg chg="modSp add mod">
        <pc:chgData name="ZAMTANG@NAVER.COM" userId="750a74194929a6bb" providerId="LiveId" clId="{49ABA935-947B-43B8-B86C-74AB0A5DD006}" dt="2025-02-05T03:48:17.050" v="431" actId="14826"/>
        <pc:sldMkLst>
          <pc:docMk/>
          <pc:sldMk cId="97982974" sldId="1402"/>
        </pc:sldMkLst>
        <pc:spChg chg="mod">
          <ac:chgData name="ZAMTANG@NAVER.COM" userId="750a74194929a6bb" providerId="LiveId" clId="{49ABA935-947B-43B8-B86C-74AB0A5DD006}" dt="2025-02-05T03:48:09.483" v="430" actId="113"/>
          <ac:spMkLst>
            <pc:docMk/>
            <pc:sldMk cId="97982974" sldId="1402"/>
            <ac:spMk id="2" creationId="{E335AE01-5983-1DFB-F9B4-74408E639288}"/>
          </ac:spMkLst>
        </pc:spChg>
        <pc:picChg chg="mod">
          <ac:chgData name="ZAMTANG@NAVER.COM" userId="750a74194929a6bb" providerId="LiveId" clId="{49ABA935-947B-43B8-B86C-74AB0A5DD006}" dt="2025-02-05T03:48:17.050" v="431" actId="14826"/>
          <ac:picMkLst>
            <pc:docMk/>
            <pc:sldMk cId="97982974" sldId="1402"/>
            <ac:picMk id="6" creationId="{834EC195-5345-7C93-C799-D1AFB4FD56EC}"/>
          </ac:picMkLst>
        </pc:picChg>
      </pc:sldChg>
      <pc:sldChg chg="modSp add mod">
        <pc:chgData name="ZAMTANG@NAVER.COM" userId="750a74194929a6bb" providerId="LiveId" clId="{49ABA935-947B-43B8-B86C-74AB0A5DD006}" dt="2025-02-05T03:49:11.202" v="439" actId="1076"/>
        <pc:sldMkLst>
          <pc:docMk/>
          <pc:sldMk cId="3428746167" sldId="1403"/>
        </pc:sldMkLst>
        <pc:spChg chg="mod">
          <ac:chgData name="ZAMTANG@NAVER.COM" userId="750a74194929a6bb" providerId="LiveId" clId="{49ABA935-947B-43B8-B86C-74AB0A5DD006}" dt="2025-02-05T03:48:50.548" v="434" actId="113"/>
          <ac:spMkLst>
            <pc:docMk/>
            <pc:sldMk cId="3428746167" sldId="1403"/>
            <ac:spMk id="2" creationId="{A7370F4F-863C-5280-4B88-3EF70CBCBF05}"/>
          </ac:spMkLst>
        </pc:spChg>
        <pc:picChg chg="mod">
          <ac:chgData name="ZAMTANG@NAVER.COM" userId="750a74194929a6bb" providerId="LiveId" clId="{49ABA935-947B-43B8-B86C-74AB0A5DD006}" dt="2025-02-05T03:49:11.202" v="439" actId="1076"/>
          <ac:picMkLst>
            <pc:docMk/>
            <pc:sldMk cId="3428746167" sldId="1403"/>
            <ac:picMk id="6" creationId="{19F75003-395B-1425-EBD1-92AC3AF19B6E}"/>
          </ac:picMkLst>
        </pc:picChg>
      </pc:sldChg>
      <pc:sldChg chg="addSp modSp add mod">
        <pc:chgData name="ZAMTANG@NAVER.COM" userId="750a74194929a6bb" providerId="LiveId" clId="{49ABA935-947B-43B8-B86C-74AB0A5DD006}" dt="2025-02-05T03:50:22.364" v="457" actId="1076"/>
        <pc:sldMkLst>
          <pc:docMk/>
          <pc:sldMk cId="1813016639" sldId="1404"/>
        </pc:sldMkLst>
        <pc:spChg chg="mod">
          <ac:chgData name="ZAMTANG@NAVER.COM" userId="750a74194929a6bb" providerId="LiveId" clId="{49ABA935-947B-43B8-B86C-74AB0A5DD006}" dt="2025-02-05T03:49:46.657" v="448" actId="113"/>
          <ac:spMkLst>
            <pc:docMk/>
            <pc:sldMk cId="1813016639" sldId="1404"/>
            <ac:spMk id="2" creationId="{AC1A9A42-F252-8A98-4793-C1B83C4CAAF2}"/>
          </ac:spMkLst>
        </pc:spChg>
        <pc:picChg chg="add mod">
          <ac:chgData name="ZAMTANG@NAVER.COM" userId="750a74194929a6bb" providerId="LiveId" clId="{49ABA935-947B-43B8-B86C-74AB0A5DD006}" dt="2025-02-05T03:50:14.469" v="454" actId="1076"/>
          <ac:picMkLst>
            <pc:docMk/>
            <pc:sldMk cId="1813016639" sldId="1404"/>
            <ac:picMk id="5" creationId="{08C73D5A-4E9E-2EA6-1362-51D14FF5232A}"/>
          </ac:picMkLst>
        </pc:picChg>
        <pc:picChg chg="mod">
          <ac:chgData name="ZAMTANG@NAVER.COM" userId="750a74194929a6bb" providerId="LiveId" clId="{49ABA935-947B-43B8-B86C-74AB0A5DD006}" dt="2025-02-05T03:50:22.364" v="457" actId="1076"/>
          <ac:picMkLst>
            <pc:docMk/>
            <pc:sldMk cId="1813016639" sldId="1404"/>
            <ac:picMk id="6" creationId="{887E9D72-133D-C016-7A6E-952F90BD6E2B}"/>
          </ac:picMkLst>
        </pc:picChg>
      </pc:sldChg>
      <pc:sldChg chg="modSp add mod">
        <pc:chgData name="ZAMTANG@NAVER.COM" userId="750a74194929a6bb" providerId="LiveId" clId="{49ABA935-947B-43B8-B86C-74AB0A5DD006}" dt="2025-02-05T03:52:06.616" v="492" actId="14100"/>
        <pc:sldMkLst>
          <pc:docMk/>
          <pc:sldMk cId="4279715186" sldId="1405"/>
        </pc:sldMkLst>
        <pc:spChg chg="mod">
          <ac:chgData name="ZAMTANG@NAVER.COM" userId="750a74194929a6bb" providerId="LiveId" clId="{49ABA935-947B-43B8-B86C-74AB0A5DD006}" dt="2025-02-05T03:51:04.777" v="479" actId="113"/>
          <ac:spMkLst>
            <pc:docMk/>
            <pc:sldMk cId="4279715186" sldId="1405"/>
            <ac:spMk id="2" creationId="{939F5CF4-F3D8-6E02-8CA1-C09DE8870BB4}"/>
          </ac:spMkLst>
        </pc:spChg>
        <pc:picChg chg="mod">
          <ac:chgData name="ZAMTANG@NAVER.COM" userId="750a74194929a6bb" providerId="LiveId" clId="{49ABA935-947B-43B8-B86C-74AB0A5DD006}" dt="2025-02-05T03:52:02.970" v="491" actId="1076"/>
          <ac:picMkLst>
            <pc:docMk/>
            <pc:sldMk cId="4279715186" sldId="1405"/>
            <ac:picMk id="5" creationId="{4CD990CD-6CB7-64D1-835B-C0D6C1B4123D}"/>
          </ac:picMkLst>
        </pc:picChg>
        <pc:picChg chg="mod">
          <ac:chgData name="ZAMTANG@NAVER.COM" userId="750a74194929a6bb" providerId="LiveId" clId="{49ABA935-947B-43B8-B86C-74AB0A5DD006}" dt="2025-02-05T03:52:06.616" v="492" actId="14100"/>
          <ac:picMkLst>
            <pc:docMk/>
            <pc:sldMk cId="4279715186" sldId="1405"/>
            <ac:picMk id="6" creationId="{A7A18B67-9E84-4113-76F4-1B6824638CD3}"/>
          </ac:picMkLst>
        </pc:picChg>
      </pc:sldChg>
      <pc:sldChg chg="modSp add mod">
        <pc:chgData name="ZAMTANG@NAVER.COM" userId="750a74194929a6bb" providerId="LiveId" clId="{49ABA935-947B-43B8-B86C-74AB0A5DD006}" dt="2025-02-05T03:53:14.166" v="501" actId="14100"/>
        <pc:sldMkLst>
          <pc:docMk/>
          <pc:sldMk cId="1372476117" sldId="1406"/>
        </pc:sldMkLst>
        <pc:spChg chg="mod">
          <ac:chgData name="ZAMTANG@NAVER.COM" userId="750a74194929a6bb" providerId="LiveId" clId="{49ABA935-947B-43B8-B86C-74AB0A5DD006}" dt="2025-02-05T03:52:44.306" v="495" actId="113"/>
          <ac:spMkLst>
            <pc:docMk/>
            <pc:sldMk cId="1372476117" sldId="1406"/>
            <ac:spMk id="2" creationId="{F95E068C-5594-DA6A-680D-162447105977}"/>
          </ac:spMkLst>
        </pc:spChg>
        <pc:picChg chg="mod">
          <ac:chgData name="ZAMTANG@NAVER.COM" userId="750a74194929a6bb" providerId="LiveId" clId="{49ABA935-947B-43B8-B86C-74AB0A5DD006}" dt="2025-02-05T03:53:08.372" v="499" actId="1076"/>
          <ac:picMkLst>
            <pc:docMk/>
            <pc:sldMk cId="1372476117" sldId="1406"/>
            <ac:picMk id="5" creationId="{1D349C8F-7EC2-7F7E-D978-5D5177069297}"/>
          </ac:picMkLst>
        </pc:picChg>
        <pc:picChg chg="mod">
          <ac:chgData name="ZAMTANG@NAVER.COM" userId="750a74194929a6bb" providerId="LiveId" clId="{49ABA935-947B-43B8-B86C-74AB0A5DD006}" dt="2025-02-05T03:53:14.166" v="501" actId="14100"/>
          <ac:picMkLst>
            <pc:docMk/>
            <pc:sldMk cId="1372476117" sldId="1406"/>
            <ac:picMk id="6" creationId="{4AE5508A-06B5-8464-8241-1027C7F38BD1}"/>
          </ac:picMkLst>
        </pc:picChg>
      </pc:sldChg>
      <pc:sldChg chg="addSp delSp modSp add mod">
        <pc:chgData name="ZAMTANG@NAVER.COM" userId="750a74194929a6bb" providerId="LiveId" clId="{49ABA935-947B-43B8-B86C-74AB0A5DD006}" dt="2025-02-05T03:55:24.757" v="528" actId="1076"/>
        <pc:sldMkLst>
          <pc:docMk/>
          <pc:sldMk cId="2528980465" sldId="1407"/>
        </pc:sldMkLst>
        <pc:spChg chg="add del mod">
          <ac:chgData name="ZAMTANG@NAVER.COM" userId="750a74194929a6bb" providerId="LiveId" clId="{49ABA935-947B-43B8-B86C-74AB0A5DD006}" dt="2025-02-05T03:54:33.710" v="514" actId="931"/>
          <ac:spMkLst>
            <pc:docMk/>
            <pc:sldMk cId="2528980465" sldId="1407"/>
            <ac:spMk id="2" creationId="{130C9A85-6328-1ECB-AD53-AD335DDF5DA8}"/>
          </ac:spMkLst>
        </pc:spChg>
        <pc:picChg chg="mod">
          <ac:chgData name="ZAMTANG@NAVER.COM" userId="750a74194929a6bb" providerId="LiveId" clId="{49ABA935-947B-43B8-B86C-74AB0A5DD006}" dt="2025-02-05T03:54:59.297" v="522" actId="14100"/>
          <ac:picMkLst>
            <pc:docMk/>
            <pc:sldMk cId="2528980465" sldId="1407"/>
            <ac:picMk id="5" creationId="{18DDB330-8B21-144F-D05C-76CCF7C84A17}"/>
          </ac:picMkLst>
        </pc:picChg>
        <pc:picChg chg="mod">
          <ac:chgData name="ZAMTANG@NAVER.COM" userId="750a74194929a6bb" providerId="LiveId" clId="{49ABA935-947B-43B8-B86C-74AB0A5DD006}" dt="2025-02-05T03:54:56.684" v="521" actId="14100"/>
          <ac:picMkLst>
            <pc:docMk/>
            <pc:sldMk cId="2528980465" sldId="1407"/>
            <ac:picMk id="6" creationId="{14AF0FB3-7B05-5763-AEB4-B2171DDF8111}"/>
          </ac:picMkLst>
        </pc:picChg>
        <pc:picChg chg="add mod">
          <ac:chgData name="ZAMTANG@NAVER.COM" userId="750a74194929a6bb" providerId="LiveId" clId="{49ABA935-947B-43B8-B86C-74AB0A5DD006}" dt="2025-02-05T03:54:21.676" v="513" actId="931"/>
          <ac:picMkLst>
            <pc:docMk/>
            <pc:sldMk cId="2528980465" sldId="1407"/>
            <ac:picMk id="7" creationId="{3FE06956-2881-B562-698A-DCBD1C79FCDE}"/>
          </ac:picMkLst>
        </pc:picChg>
        <pc:picChg chg="add mod">
          <ac:chgData name="ZAMTANG@NAVER.COM" userId="750a74194929a6bb" providerId="LiveId" clId="{49ABA935-947B-43B8-B86C-74AB0A5DD006}" dt="2025-02-05T03:54:19.692" v="512" actId="931"/>
          <ac:picMkLst>
            <pc:docMk/>
            <pc:sldMk cId="2528980465" sldId="1407"/>
            <ac:picMk id="9" creationId="{B426B16C-6096-42D0-FC40-E6A742F6B219}"/>
          </ac:picMkLst>
        </pc:picChg>
        <pc:picChg chg="add mod">
          <ac:chgData name="ZAMTANG@NAVER.COM" userId="750a74194929a6bb" providerId="LiveId" clId="{49ABA935-947B-43B8-B86C-74AB0A5DD006}" dt="2025-02-05T03:55:03.222" v="523" actId="1076"/>
          <ac:picMkLst>
            <pc:docMk/>
            <pc:sldMk cId="2528980465" sldId="1407"/>
            <ac:picMk id="11" creationId="{0D6CCF8B-BF1E-AEAE-473C-90C6BB65D053}"/>
          </ac:picMkLst>
        </pc:picChg>
        <pc:picChg chg="add mod">
          <ac:chgData name="ZAMTANG@NAVER.COM" userId="750a74194929a6bb" providerId="LiveId" clId="{49ABA935-947B-43B8-B86C-74AB0A5DD006}" dt="2025-02-05T03:55:24.757" v="528" actId="1076"/>
          <ac:picMkLst>
            <pc:docMk/>
            <pc:sldMk cId="2528980465" sldId="1407"/>
            <ac:picMk id="13" creationId="{E9801D5D-4B4B-7C6C-2923-43B8E401D002}"/>
          </ac:picMkLst>
        </pc:picChg>
      </pc:sldChg>
      <pc:sldChg chg="delSp modSp add mod">
        <pc:chgData name="ZAMTANG@NAVER.COM" userId="750a74194929a6bb" providerId="LiveId" clId="{49ABA935-947B-43B8-B86C-74AB0A5DD006}" dt="2025-02-05T03:58:37.991" v="587" actId="1076"/>
        <pc:sldMkLst>
          <pc:docMk/>
          <pc:sldMk cId="788271981" sldId="1408"/>
        </pc:sldMkLst>
        <pc:spChg chg="mod">
          <ac:chgData name="ZAMTANG@NAVER.COM" userId="750a74194929a6bb" providerId="LiveId" clId="{49ABA935-947B-43B8-B86C-74AB0A5DD006}" dt="2025-02-05T03:58:23.036" v="583" actId="113"/>
          <ac:spMkLst>
            <pc:docMk/>
            <pc:sldMk cId="788271981" sldId="1408"/>
            <ac:spMk id="2" creationId="{CAC7103E-6390-BB14-6845-3A39AEFCD842}"/>
          </ac:spMkLst>
        </pc:spChg>
        <pc:spChg chg="mod">
          <ac:chgData name="ZAMTANG@NAVER.COM" userId="750a74194929a6bb" providerId="LiveId" clId="{49ABA935-947B-43B8-B86C-74AB0A5DD006}" dt="2025-02-05T03:56:12.769" v="535"/>
          <ac:spMkLst>
            <pc:docMk/>
            <pc:sldMk cId="788271981" sldId="1408"/>
            <ac:spMk id="3" creationId="{48C6DD43-B783-5840-835A-FA21ADE3AD1E}"/>
          </ac:spMkLst>
        </pc:spChg>
        <pc:picChg chg="del">
          <ac:chgData name="ZAMTANG@NAVER.COM" userId="750a74194929a6bb" providerId="LiveId" clId="{49ABA935-947B-43B8-B86C-74AB0A5DD006}" dt="2025-02-05T03:58:32.434" v="585" actId="478"/>
          <ac:picMkLst>
            <pc:docMk/>
            <pc:sldMk cId="788271981" sldId="1408"/>
            <ac:picMk id="5" creationId="{628AE30D-7B52-A408-CC5B-94FF119D591D}"/>
          </ac:picMkLst>
        </pc:picChg>
        <pc:picChg chg="mod">
          <ac:chgData name="ZAMTANG@NAVER.COM" userId="750a74194929a6bb" providerId="LiveId" clId="{49ABA935-947B-43B8-B86C-74AB0A5DD006}" dt="2025-02-05T03:58:37.991" v="587" actId="1076"/>
          <ac:picMkLst>
            <pc:docMk/>
            <pc:sldMk cId="788271981" sldId="1408"/>
            <ac:picMk id="6" creationId="{D01D66A7-0401-A422-1381-D2103E37C098}"/>
          </ac:picMkLst>
        </pc:picChg>
      </pc:sldChg>
      <pc:sldChg chg="modSp add mod">
        <pc:chgData name="ZAMTANG@NAVER.COM" userId="750a74194929a6bb" providerId="LiveId" clId="{49ABA935-947B-43B8-B86C-74AB0A5DD006}" dt="2025-02-05T03:57:34.720" v="550" actId="14100"/>
        <pc:sldMkLst>
          <pc:docMk/>
          <pc:sldMk cId="2667697150" sldId="1409"/>
        </pc:sldMkLst>
        <pc:spChg chg="mod">
          <ac:chgData name="ZAMTANG@NAVER.COM" userId="750a74194929a6bb" providerId="LiveId" clId="{49ABA935-947B-43B8-B86C-74AB0A5DD006}" dt="2025-02-05T03:57:04.435" v="543"/>
          <ac:spMkLst>
            <pc:docMk/>
            <pc:sldMk cId="2667697150" sldId="1409"/>
            <ac:spMk id="3" creationId="{13137CDD-AE5B-081D-A761-DA81DD2A2BC9}"/>
          </ac:spMkLst>
        </pc:spChg>
        <pc:picChg chg="mod">
          <ac:chgData name="ZAMTANG@NAVER.COM" userId="750a74194929a6bb" providerId="LiveId" clId="{49ABA935-947B-43B8-B86C-74AB0A5DD006}" dt="2025-02-05T03:57:13.480" v="544" actId="14826"/>
          <ac:picMkLst>
            <pc:docMk/>
            <pc:sldMk cId="2667697150" sldId="1409"/>
            <ac:picMk id="5" creationId="{57FDF76F-126A-A1A9-2950-5CDA23D67DE0}"/>
          </ac:picMkLst>
        </pc:picChg>
        <pc:picChg chg="mod">
          <ac:chgData name="ZAMTANG@NAVER.COM" userId="750a74194929a6bb" providerId="LiveId" clId="{49ABA935-947B-43B8-B86C-74AB0A5DD006}" dt="2025-02-05T03:57:34.720" v="550" actId="14100"/>
          <ac:picMkLst>
            <pc:docMk/>
            <pc:sldMk cId="2667697150" sldId="1409"/>
            <ac:picMk id="6" creationId="{57A33732-430A-176C-A37F-2C73AEBEDAF2}"/>
          </ac:picMkLst>
        </pc:picChg>
      </pc:sldChg>
      <pc:sldChg chg="modSp add mod">
        <pc:chgData name="ZAMTANG@NAVER.COM" userId="750a74194929a6bb" providerId="LiveId" clId="{49ABA935-947B-43B8-B86C-74AB0A5DD006}" dt="2025-02-05T03:59:14.116" v="610" actId="1076"/>
        <pc:sldMkLst>
          <pc:docMk/>
          <pc:sldMk cId="884722889" sldId="1410"/>
        </pc:sldMkLst>
        <pc:spChg chg="mod">
          <ac:chgData name="ZAMTANG@NAVER.COM" userId="750a74194929a6bb" providerId="LiveId" clId="{49ABA935-947B-43B8-B86C-74AB0A5DD006}" dt="2025-02-05T03:59:03.122" v="607" actId="20577"/>
          <ac:spMkLst>
            <pc:docMk/>
            <pc:sldMk cId="884722889" sldId="1410"/>
            <ac:spMk id="2" creationId="{3B414782-DF1B-D987-CD62-EF6A405469F5}"/>
          </ac:spMkLst>
        </pc:spChg>
        <pc:picChg chg="mod">
          <ac:chgData name="ZAMTANG@NAVER.COM" userId="750a74194929a6bb" providerId="LiveId" clId="{49ABA935-947B-43B8-B86C-74AB0A5DD006}" dt="2025-02-05T03:59:14.116" v="610" actId="1076"/>
          <ac:picMkLst>
            <pc:docMk/>
            <pc:sldMk cId="884722889" sldId="1410"/>
            <ac:picMk id="6" creationId="{108EC91C-DC44-645A-343D-36FD2391F111}"/>
          </ac:picMkLst>
        </pc:picChg>
      </pc:sldChg>
      <pc:sldChg chg="addSp modSp add mod">
        <pc:chgData name="ZAMTANG@NAVER.COM" userId="750a74194929a6bb" providerId="LiveId" clId="{49ABA935-947B-43B8-B86C-74AB0A5DD006}" dt="2025-02-05T04:00:32.712" v="619" actId="1076"/>
        <pc:sldMkLst>
          <pc:docMk/>
          <pc:sldMk cId="3441011822" sldId="1411"/>
        </pc:sldMkLst>
        <pc:spChg chg="mod">
          <ac:chgData name="ZAMTANG@NAVER.COM" userId="750a74194929a6bb" providerId="LiveId" clId="{49ABA935-947B-43B8-B86C-74AB0A5DD006}" dt="2025-02-05T03:59:40.411" v="612" actId="113"/>
          <ac:spMkLst>
            <pc:docMk/>
            <pc:sldMk cId="3441011822" sldId="1411"/>
            <ac:spMk id="2" creationId="{EE132B12-D699-6119-DB3C-AB1C1CD2388C}"/>
          </ac:spMkLst>
        </pc:spChg>
        <pc:picChg chg="add mod">
          <ac:chgData name="ZAMTANG@NAVER.COM" userId="750a74194929a6bb" providerId="LiveId" clId="{49ABA935-947B-43B8-B86C-74AB0A5DD006}" dt="2025-02-05T04:00:32.712" v="619" actId="1076"/>
          <ac:picMkLst>
            <pc:docMk/>
            <pc:sldMk cId="3441011822" sldId="1411"/>
            <ac:picMk id="5" creationId="{F752C2FA-B607-EA2A-E476-48A0E93166B2}"/>
          </ac:picMkLst>
        </pc:picChg>
        <pc:picChg chg="mod">
          <ac:chgData name="ZAMTANG@NAVER.COM" userId="750a74194929a6bb" providerId="LiveId" clId="{49ABA935-947B-43B8-B86C-74AB0A5DD006}" dt="2025-02-05T04:00:16.170" v="616" actId="1076"/>
          <ac:picMkLst>
            <pc:docMk/>
            <pc:sldMk cId="3441011822" sldId="1411"/>
            <ac:picMk id="6" creationId="{1D673F03-A146-BDD8-39EA-7192F5694B65}"/>
          </ac:picMkLst>
        </pc:picChg>
      </pc:sldChg>
      <pc:sldChg chg="modSp add mod">
        <pc:chgData name="ZAMTANG@NAVER.COM" userId="750a74194929a6bb" providerId="LiveId" clId="{49ABA935-947B-43B8-B86C-74AB0A5DD006}" dt="2025-02-05T04:01:45.566" v="638" actId="1076"/>
        <pc:sldMkLst>
          <pc:docMk/>
          <pc:sldMk cId="1671555011" sldId="1412"/>
        </pc:sldMkLst>
        <pc:spChg chg="mod">
          <ac:chgData name="ZAMTANG@NAVER.COM" userId="750a74194929a6bb" providerId="LiveId" clId="{49ABA935-947B-43B8-B86C-74AB0A5DD006}" dt="2025-02-05T04:01:05.236" v="626" actId="113"/>
          <ac:spMkLst>
            <pc:docMk/>
            <pc:sldMk cId="1671555011" sldId="1412"/>
            <ac:spMk id="2" creationId="{DAC37F3E-7717-9F0C-9BB5-EF64BE4D37BE}"/>
          </ac:spMkLst>
        </pc:spChg>
        <pc:picChg chg="mod">
          <ac:chgData name="ZAMTANG@NAVER.COM" userId="750a74194929a6bb" providerId="LiveId" clId="{49ABA935-947B-43B8-B86C-74AB0A5DD006}" dt="2025-02-05T04:01:45.566" v="638" actId="1076"/>
          <ac:picMkLst>
            <pc:docMk/>
            <pc:sldMk cId="1671555011" sldId="1412"/>
            <ac:picMk id="5" creationId="{369BA9B7-E292-DF1E-A7D6-4AF3D4023BA4}"/>
          </ac:picMkLst>
        </pc:picChg>
        <pc:picChg chg="mod">
          <ac:chgData name="ZAMTANG@NAVER.COM" userId="750a74194929a6bb" providerId="LiveId" clId="{49ABA935-947B-43B8-B86C-74AB0A5DD006}" dt="2025-02-05T04:01:36.270" v="635" actId="1076"/>
          <ac:picMkLst>
            <pc:docMk/>
            <pc:sldMk cId="1671555011" sldId="1412"/>
            <ac:picMk id="6" creationId="{13EBFF37-3279-1BED-5E48-69346CD9D3AD}"/>
          </ac:picMkLst>
        </pc:picChg>
      </pc:sldChg>
      <pc:sldChg chg="delSp modSp add mod">
        <pc:chgData name="ZAMTANG@NAVER.COM" userId="750a74194929a6bb" providerId="LiveId" clId="{49ABA935-947B-43B8-B86C-74AB0A5DD006}" dt="2025-02-05T04:02:43.104" v="645" actId="1076"/>
        <pc:sldMkLst>
          <pc:docMk/>
          <pc:sldMk cId="2436703282" sldId="1413"/>
        </pc:sldMkLst>
        <pc:spChg chg="mod">
          <ac:chgData name="ZAMTANG@NAVER.COM" userId="750a74194929a6bb" providerId="LiveId" clId="{49ABA935-947B-43B8-B86C-74AB0A5DD006}" dt="2025-02-05T04:02:17.764" v="641" actId="113"/>
          <ac:spMkLst>
            <pc:docMk/>
            <pc:sldMk cId="2436703282" sldId="1413"/>
            <ac:spMk id="2" creationId="{7EF70EC5-A847-2ABC-28E9-30472F66D40D}"/>
          </ac:spMkLst>
        </pc:spChg>
        <pc:picChg chg="del">
          <ac:chgData name="ZAMTANG@NAVER.COM" userId="750a74194929a6bb" providerId="LiveId" clId="{49ABA935-947B-43B8-B86C-74AB0A5DD006}" dt="2025-02-05T04:02:28.696" v="643" actId="478"/>
          <ac:picMkLst>
            <pc:docMk/>
            <pc:sldMk cId="2436703282" sldId="1413"/>
            <ac:picMk id="5" creationId="{11F49DC1-F6D5-243D-EAEE-165A328711A2}"/>
          </ac:picMkLst>
        </pc:picChg>
        <pc:picChg chg="mod">
          <ac:chgData name="ZAMTANG@NAVER.COM" userId="750a74194929a6bb" providerId="LiveId" clId="{49ABA935-947B-43B8-B86C-74AB0A5DD006}" dt="2025-02-05T04:02:43.104" v="645" actId="1076"/>
          <ac:picMkLst>
            <pc:docMk/>
            <pc:sldMk cId="2436703282" sldId="1413"/>
            <ac:picMk id="6" creationId="{57EE335D-7E4B-F050-E74A-30AA126B42F3}"/>
          </ac:picMkLst>
        </pc:picChg>
      </pc:sldChg>
      <pc:sldChg chg="modSp add mod">
        <pc:chgData name="ZAMTANG@NAVER.COM" userId="750a74194929a6bb" providerId="LiveId" clId="{49ABA935-947B-43B8-B86C-74AB0A5DD006}" dt="2025-02-05T04:03:21.537" v="650" actId="1076"/>
        <pc:sldMkLst>
          <pc:docMk/>
          <pc:sldMk cId="3332454485" sldId="1414"/>
        </pc:sldMkLst>
        <pc:spChg chg="mod">
          <ac:chgData name="ZAMTANG@NAVER.COM" userId="750a74194929a6bb" providerId="LiveId" clId="{49ABA935-947B-43B8-B86C-74AB0A5DD006}" dt="2025-02-05T04:03:05.554" v="648" actId="113"/>
          <ac:spMkLst>
            <pc:docMk/>
            <pc:sldMk cId="3332454485" sldId="1414"/>
            <ac:spMk id="2" creationId="{EF9755CD-3530-04DC-71E5-A00CA24DEB4C}"/>
          </ac:spMkLst>
        </pc:spChg>
        <pc:picChg chg="mod">
          <ac:chgData name="ZAMTANG@NAVER.COM" userId="750a74194929a6bb" providerId="LiveId" clId="{49ABA935-947B-43B8-B86C-74AB0A5DD006}" dt="2025-02-05T04:03:21.537" v="650" actId="1076"/>
          <ac:picMkLst>
            <pc:docMk/>
            <pc:sldMk cId="3332454485" sldId="1414"/>
            <ac:picMk id="6" creationId="{C412FD3F-2CB8-B4D0-8E33-A2F150BA61F9}"/>
          </ac:picMkLst>
        </pc:picChg>
      </pc:sldChg>
      <pc:sldChg chg="addSp delSp modSp add mod">
        <pc:chgData name="ZAMTANG@NAVER.COM" userId="750a74194929a6bb" providerId="LiveId" clId="{49ABA935-947B-43B8-B86C-74AB0A5DD006}" dt="2025-02-05T04:05:32.920" v="664" actId="1076"/>
        <pc:sldMkLst>
          <pc:docMk/>
          <pc:sldMk cId="293297594" sldId="1415"/>
        </pc:sldMkLst>
        <pc:spChg chg="mod">
          <ac:chgData name="ZAMTANG@NAVER.COM" userId="750a74194929a6bb" providerId="LiveId" clId="{49ABA935-947B-43B8-B86C-74AB0A5DD006}" dt="2025-02-05T04:03:43.907" v="652"/>
          <ac:spMkLst>
            <pc:docMk/>
            <pc:sldMk cId="293297594" sldId="1415"/>
            <ac:spMk id="3" creationId="{FC8111D3-7E21-D3D6-C706-D1A3D7A8C23A}"/>
          </ac:spMkLst>
        </pc:spChg>
        <pc:spChg chg="add del mod">
          <ac:chgData name="ZAMTANG@NAVER.COM" userId="750a74194929a6bb" providerId="LiveId" clId="{49ABA935-947B-43B8-B86C-74AB0A5DD006}" dt="2025-02-05T04:05:28.033" v="662" actId="931"/>
          <ac:spMkLst>
            <pc:docMk/>
            <pc:sldMk cId="293297594" sldId="1415"/>
            <ac:spMk id="4" creationId="{A0384224-2B50-4F21-8082-F5A06E420817}"/>
          </ac:spMkLst>
        </pc:spChg>
        <pc:picChg chg="del mod">
          <ac:chgData name="ZAMTANG@NAVER.COM" userId="750a74194929a6bb" providerId="LiveId" clId="{49ABA935-947B-43B8-B86C-74AB0A5DD006}" dt="2025-02-05T04:05:20.620" v="661" actId="478"/>
          <ac:picMkLst>
            <pc:docMk/>
            <pc:sldMk cId="293297594" sldId="1415"/>
            <ac:picMk id="5" creationId="{AE6B19D2-DFF7-3E2F-A186-1B7844573C04}"/>
          </ac:picMkLst>
        </pc:picChg>
        <pc:picChg chg="mod">
          <ac:chgData name="ZAMTANG@NAVER.COM" userId="750a74194929a6bb" providerId="LiveId" clId="{49ABA935-947B-43B8-B86C-74AB0A5DD006}" dt="2025-02-05T04:03:56.636" v="653" actId="14826"/>
          <ac:picMkLst>
            <pc:docMk/>
            <pc:sldMk cId="293297594" sldId="1415"/>
            <ac:picMk id="6" creationId="{C74FBFD7-665C-838D-99B6-B126808A3B98}"/>
          </ac:picMkLst>
        </pc:picChg>
        <pc:picChg chg="add mod">
          <ac:chgData name="ZAMTANG@NAVER.COM" userId="750a74194929a6bb" providerId="LiveId" clId="{49ABA935-947B-43B8-B86C-74AB0A5DD006}" dt="2025-02-05T04:05:32.920" v="664" actId="1076"/>
          <ac:picMkLst>
            <pc:docMk/>
            <pc:sldMk cId="293297594" sldId="1415"/>
            <ac:picMk id="8" creationId="{F30EE89D-A3E0-E88C-C38D-8C27A64F027F}"/>
          </ac:picMkLst>
        </pc:picChg>
      </pc:sldChg>
      <pc:sldChg chg="addSp modSp add mod">
        <pc:chgData name="ZAMTANG@NAVER.COM" userId="750a74194929a6bb" providerId="LiveId" clId="{49ABA935-947B-43B8-B86C-74AB0A5DD006}" dt="2025-02-05T04:07:07.946" v="678" actId="1076"/>
        <pc:sldMkLst>
          <pc:docMk/>
          <pc:sldMk cId="4196624050" sldId="1416"/>
        </pc:sldMkLst>
        <pc:spChg chg="mod">
          <ac:chgData name="ZAMTANG@NAVER.COM" userId="750a74194929a6bb" providerId="LiveId" clId="{49ABA935-947B-43B8-B86C-74AB0A5DD006}" dt="2025-02-05T04:06:25.844" v="668" actId="113"/>
          <ac:spMkLst>
            <pc:docMk/>
            <pc:sldMk cId="4196624050" sldId="1416"/>
            <ac:spMk id="2" creationId="{88F600BE-EFC4-EF08-44C7-8EC457E752BC}"/>
          </ac:spMkLst>
        </pc:spChg>
        <pc:picChg chg="add mod">
          <ac:chgData name="ZAMTANG@NAVER.COM" userId="750a74194929a6bb" providerId="LiveId" clId="{49ABA935-947B-43B8-B86C-74AB0A5DD006}" dt="2025-02-05T04:07:04.566" v="677" actId="1076"/>
          <ac:picMkLst>
            <pc:docMk/>
            <pc:sldMk cId="4196624050" sldId="1416"/>
            <ac:picMk id="5" creationId="{EC200820-3A42-3503-F7D4-CD3A000A65E9}"/>
          </ac:picMkLst>
        </pc:picChg>
        <pc:picChg chg="mod">
          <ac:chgData name="ZAMTANG@NAVER.COM" userId="750a74194929a6bb" providerId="LiveId" clId="{49ABA935-947B-43B8-B86C-74AB0A5DD006}" dt="2025-02-05T04:07:07.946" v="678" actId="1076"/>
          <ac:picMkLst>
            <pc:docMk/>
            <pc:sldMk cId="4196624050" sldId="1416"/>
            <ac:picMk id="6" creationId="{D6428707-3FB3-0AE0-6AFF-9458110061B0}"/>
          </ac:picMkLst>
        </pc:picChg>
      </pc:sldChg>
      <pc:sldChg chg="addSp delSp modSp add mod">
        <pc:chgData name="ZAMTANG@NAVER.COM" userId="750a74194929a6bb" providerId="LiveId" clId="{49ABA935-947B-43B8-B86C-74AB0A5DD006}" dt="2025-02-05T04:07:43.647" v="685" actId="14100"/>
        <pc:sldMkLst>
          <pc:docMk/>
          <pc:sldMk cId="3006375280" sldId="1417"/>
        </pc:sldMkLst>
        <pc:spChg chg="add del mod">
          <ac:chgData name="ZAMTANG@NAVER.COM" userId="750a74194929a6bb" providerId="LiveId" clId="{49ABA935-947B-43B8-B86C-74AB0A5DD006}" dt="2025-02-05T04:07:36.068" v="682" actId="931"/>
          <ac:spMkLst>
            <pc:docMk/>
            <pc:sldMk cId="3006375280" sldId="1417"/>
            <ac:spMk id="4" creationId="{B89E14C1-619D-ECA7-E6CA-CE39BCFFCFDF}"/>
          </ac:spMkLst>
        </pc:spChg>
        <pc:picChg chg="mod">
          <ac:chgData name="ZAMTANG@NAVER.COM" userId="750a74194929a6bb" providerId="LiveId" clId="{49ABA935-947B-43B8-B86C-74AB0A5DD006}" dt="2025-02-05T04:07:20.417" v="679" actId="14826"/>
          <ac:picMkLst>
            <pc:docMk/>
            <pc:sldMk cId="3006375280" sldId="1417"/>
            <ac:picMk id="6" creationId="{3AF08FF0-85CC-B742-7B37-FE9C986E9973}"/>
          </ac:picMkLst>
        </pc:picChg>
        <pc:picChg chg="add mod">
          <ac:chgData name="ZAMTANG@NAVER.COM" userId="750a74194929a6bb" providerId="LiveId" clId="{49ABA935-947B-43B8-B86C-74AB0A5DD006}" dt="2025-02-05T04:07:43.647" v="685" actId="14100"/>
          <ac:picMkLst>
            <pc:docMk/>
            <pc:sldMk cId="3006375280" sldId="1417"/>
            <ac:picMk id="7" creationId="{2EA4FC2B-7DD7-3276-7BC9-A7C62A3499CE}"/>
          </ac:picMkLst>
        </pc:picChg>
        <pc:picChg chg="del mod">
          <ac:chgData name="ZAMTANG@NAVER.COM" userId="750a74194929a6bb" providerId="LiveId" clId="{49ABA935-947B-43B8-B86C-74AB0A5DD006}" dt="2025-02-05T04:07:28.615" v="681" actId="478"/>
          <ac:picMkLst>
            <pc:docMk/>
            <pc:sldMk cId="3006375280" sldId="1417"/>
            <ac:picMk id="8" creationId="{86CD97FE-99CA-FCCD-0A66-B1A4AF85E624}"/>
          </ac:picMkLst>
        </pc:picChg>
      </pc:sldChg>
      <pc:sldChg chg="modSp add mod">
        <pc:chgData name="ZAMTANG@NAVER.COM" userId="750a74194929a6bb" providerId="LiveId" clId="{49ABA935-947B-43B8-B86C-74AB0A5DD006}" dt="2025-02-05T04:08:57.196" v="693" actId="1076"/>
        <pc:sldMkLst>
          <pc:docMk/>
          <pc:sldMk cId="46518693" sldId="1418"/>
        </pc:sldMkLst>
        <pc:spChg chg="mod">
          <ac:chgData name="ZAMTANG@NAVER.COM" userId="750a74194929a6bb" providerId="LiveId" clId="{49ABA935-947B-43B8-B86C-74AB0A5DD006}" dt="2025-02-05T04:08:25.929" v="688" actId="113"/>
          <ac:spMkLst>
            <pc:docMk/>
            <pc:sldMk cId="46518693" sldId="1418"/>
            <ac:spMk id="2" creationId="{2A7C3F38-63E5-01D8-A3D7-6409F5B262D4}"/>
          </ac:spMkLst>
        </pc:spChg>
        <pc:picChg chg="mod">
          <ac:chgData name="ZAMTANG@NAVER.COM" userId="750a74194929a6bb" providerId="LiveId" clId="{49ABA935-947B-43B8-B86C-74AB0A5DD006}" dt="2025-02-05T04:08:57.196" v="693" actId="1076"/>
          <ac:picMkLst>
            <pc:docMk/>
            <pc:sldMk cId="46518693" sldId="1418"/>
            <ac:picMk id="5" creationId="{76A404BA-F3CC-D7F1-9463-A73C6FFA5B4D}"/>
          </ac:picMkLst>
        </pc:picChg>
        <pc:picChg chg="mod">
          <ac:chgData name="ZAMTANG@NAVER.COM" userId="750a74194929a6bb" providerId="LiveId" clId="{49ABA935-947B-43B8-B86C-74AB0A5DD006}" dt="2025-02-05T04:08:46.152" v="691" actId="1076"/>
          <ac:picMkLst>
            <pc:docMk/>
            <pc:sldMk cId="46518693" sldId="1418"/>
            <ac:picMk id="6" creationId="{945D221B-2100-05BB-F6D3-23DA818CAB50}"/>
          </ac:picMkLst>
        </pc:picChg>
      </pc:sldChg>
      <pc:sldChg chg="delSp modSp add mod">
        <pc:chgData name="ZAMTANG@NAVER.COM" userId="750a74194929a6bb" providerId="LiveId" clId="{49ABA935-947B-43B8-B86C-74AB0A5DD006}" dt="2025-02-05T04:09:44.496" v="705" actId="478"/>
        <pc:sldMkLst>
          <pc:docMk/>
          <pc:sldMk cId="2100945914" sldId="1419"/>
        </pc:sldMkLst>
        <pc:spChg chg="del mod">
          <ac:chgData name="ZAMTANG@NAVER.COM" userId="750a74194929a6bb" providerId="LiveId" clId="{49ABA935-947B-43B8-B86C-74AB0A5DD006}" dt="2025-02-05T04:09:44.496" v="705" actId="478"/>
          <ac:spMkLst>
            <pc:docMk/>
            <pc:sldMk cId="2100945914" sldId="1419"/>
            <ac:spMk id="2" creationId="{1ED8F2BE-BD5A-4033-59C7-41CB24FB7B5C}"/>
          </ac:spMkLst>
        </pc:spChg>
        <pc:picChg chg="mod">
          <ac:chgData name="ZAMTANG@NAVER.COM" userId="750a74194929a6bb" providerId="LiveId" clId="{49ABA935-947B-43B8-B86C-74AB0A5DD006}" dt="2025-02-05T04:09:40.858" v="704" actId="1076"/>
          <ac:picMkLst>
            <pc:docMk/>
            <pc:sldMk cId="2100945914" sldId="1419"/>
            <ac:picMk id="5" creationId="{8BF07D48-E4E3-36E1-6C04-7ECF3240595A}"/>
          </ac:picMkLst>
        </pc:picChg>
        <pc:picChg chg="mod">
          <ac:chgData name="ZAMTANG@NAVER.COM" userId="750a74194929a6bb" providerId="LiveId" clId="{49ABA935-947B-43B8-B86C-74AB0A5DD006}" dt="2025-02-05T04:09:27.229" v="700" actId="1076"/>
          <ac:picMkLst>
            <pc:docMk/>
            <pc:sldMk cId="2100945914" sldId="1419"/>
            <ac:picMk id="6" creationId="{B2A2546E-47AC-20F7-E095-97A536EB014D}"/>
          </ac:picMkLst>
        </pc:picChg>
      </pc:sldChg>
      <pc:sldChg chg="modSp add mod">
        <pc:chgData name="ZAMTANG@NAVER.COM" userId="750a74194929a6bb" providerId="LiveId" clId="{49ABA935-947B-43B8-B86C-74AB0A5DD006}" dt="2025-02-05T04:10:44.316" v="712" actId="1076"/>
        <pc:sldMkLst>
          <pc:docMk/>
          <pc:sldMk cId="1372885327" sldId="1420"/>
        </pc:sldMkLst>
        <pc:spChg chg="mod">
          <ac:chgData name="ZAMTANG@NAVER.COM" userId="750a74194929a6bb" providerId="LiveId" clId="{49ABA935-947B-43B8-B86C-74AB0A5DD006}" dt="2025-02-05T04:10:12.115" v="707" actId="113"/>
          <ac:spMkLst>
            <pc:docMk/>
            <pc:sldMk cId="1372885327" sldId="1420"/>
            <ac:spMk id="2" creationId="{2651C2E3-A2CE-459E-318E-E6BDFE53BE02}"/>
          </ac:spMkLst>
        </pc:spChg>
        <pc:picChg chg="mod">
          <ac:chgData name="ZAMTANG@NAVER.COM" userId="750a74194929a6bb" providerId="LiveId" clId="{49ABA935-947B-43B8-B86C-74AB0A5DD006}" dt="2025-02-05T04:10:40.635" v="711" actId="14100"/>
          <ac:picMkLst>
            <pc:docMk/>
            <pc:sldMk cId="1372885327" sldId="1420"/>
            <ac:picMk id="5" creationId="{FD0AD531-4411-62AD-FA40-9AE1FAECFA39}"/>
          </ac:picMkLst>
        </pc:picChg>
        <pc:picChg chg="mod">
          <ac:chgData name="ZAMTANG@NAVER.COM" userId="750a74194929a6bb" providerId="LiveId" clId="{49ABA935-947B-43B8-B86C-74AB0A5DD006}" dt="2025-02-05T04:10:44.316" v="712" actId="1076"/>
          <ac:picMkLst>
            <pc:docMk/>
            <pc:sldMk cId="1372885327" sldId="1420"/>
            <ac:picMk id="6" creationId="{1AC80766-4F7A-4882-49A6-3A5BED80D513}"/>
          </ac:picMkLst>
        </pc:picChg>
      </pc:sldChg>
      <pc:sldChg chg="modSp add mod">
        <pc:chgData name="ZAMTANG@NAVER.COM" userId="750a74194929a6bb" providerId="LiveId" clId="{49ABA935-947B-43B8-B86C-74AB0A5DD006}" dt="2025-02-05T04:11:56.263" v="723" actId="1076"/>
        <pc:sldMkLst>
          <pc:docMk/>
          <pc:sldMk cId="906576858" sldId="1421"/>
        </pc:sldMkLst>
        <pc:spChg chg="mod">
          <ac:chgData name="ZAMTANG@NAVER.COM" userId="750a74194929a6bb" providerId="LiveId" clId="{49ABA935-947B-43B8-B86C-74AB0A5DD006}" dt="2025-02-05T04:11:20.413" v="715" actId="113"/>
          <ac:spMkLst>
            <pc:docMk/>
            <pc:sldMk cId="906576858" sldId="1421"/>
            <ac:spMk id="2" creationId="{BDB3463A-7812-7885-1A33-93681CBFC836}"/>
          </ac:spMkLst>
        </pc:spChg>
        <pc:picChg chg="mod">
          <ac:chgData name="ZAMTANG@NAVER.COM" userId="750a74194929a6bb" providerId="LiveId" clId="{49ABA935-947B-43B8-B86C-74AB0A5DD006}" dt="2025-02-05T04:11:56.263" v="723" actId="1076"/>
          <ac:picMkLst>
            <pc:docMk/>
            <pc:sldMk cId="906576858" sldId="1421"/>
            <ac:picMk id="5" creationId="{BBEBCEAC-6FBE-E4C2-5436-FB69C90C5F07}"/>
          </ac:picMkLst>
        </pc:picChg>
        <pc:picChg chg="mod">
          <ac:chgData name="ZAMTANG@NAVER.COM" userId="750a74194929a6bb" providerId="LiveId" clId="{49ABA935-947B-43B8-B86C-74AB0A5DD006}" dt="2025-02-05T04:11:52.819" v="722" actId="1076"/>
          <ac:picMkLst>
            <pc:docMk/>
            <pc:sldMk cId="906576858" sldId="1421"/>
            <ac:picMk id="6" creationId="{BBA9F43D-565F-246C-2512-0409C381CDD8}"/>
          </ac:picMkLst>
        </pc:picChg>
      </pc:sldChg>
      <pc:sldChg chg="addSp modSp add mod">
        <pc:chgData name="ZAMTANG@NAVER.COM" userId="750a74194929a6bb" providerId="LiveId" clId="{49ABA935-947B-43B8-B86C-74AB0A5DD006}" dt="2025-02-05T04:14:01.179" v="745" actId="14100"/>
        <pc:sldMkLst>
          <pc:docMk/>
          <pc:sldMk cId="3254143702" sldId="1422"/>
        </pc:sldMkLst>
        <pc:spChg chg="mod">
          <ac:chgData name="ZAMTANG@NAVER.COM" userId="750a74194929a6bb" providerId="LiveId" clId="{49ABA935-947B-43B8-B86C-74AB0A5DD006}" dt="2025-02-05T04:12:35.499" v="726" actId="113"/>
          <ac:spMkLst>
            <pc:docMk/>
            <pc:sldMk cId="3254143702" sldId="1422"/>
            <ac:spMk id="2" creationId="{8E125097-E4FF-6E0B-9F08-30D9DEEEB5A1}"/>
          </ac:spMkLst>
        </pc:spChg>
        <pc:picChg chg="mod">
          <ac:chgData name="ZAMTANG@NAVER.COM" userId="750a74194929a6bb" providerId="LiveId" clId="{49ABA935-947B-43B8-B86C-74AB0A5DD006}" dt="2025-02-05T04:13:12.280" v="734" actId="14100"/>
          <ac:picMkLst>
            <pc:docMk/>
            <pc:sldMk cId="3254143702" sldId="1422"/>
            <ac:picMk id="5" creationId="{6B09451F-3BE9-5C9C-9B8B-813F7A0043AD}"/>
          </ac:picMkLst>
        </pc:picChg>
        <pc:picChg chg="mod">
          <ac:chgData name="ZAMTANG@NAVER.COM" userId="750a74194929a6bb" providerId="LiveId" clId="{49ABA935-947B-43B8-B86C-74AB0A5DD006}" dt="2025-02-05T04:13:09.743" v="733" actId="14100"/>
          <ac:picMkLst>
            <pc:docMk/>
            <pc:sldMk cId="3254143702" sldId="1422"/>
            <ac:picMk id="6" creationId="{6BDE8030-89D0-BD02-D7F6-2CA529FC4BA3}"/>
          </ac:picMkLst>
        </pc:picChg>
        <pc:picChg chg="add mod">
          <ac:chgData name="ZAMTANG@NAVER.COM" userId="750a74194929a6bb" providerId="LiveId" clId="{49ABA935-947B-43B8-B86C-74AB0A5DD006}" dt="2025-02-05T04:13:36.106" v="739" actId="1076"/>
          <ac:picMkLst>
            <pc:docMk/>
            <pc:sldMk cId="3254143702" sldId="1422"/>
            <ac:picMk id="7" creationId="{B78F24FA-A740-933F-BA4C-877AAD442563}"/>
          </ac:picMkLst>
        </pc:picChg>
        <pc:picChg chg="add mod">
          <ac:chgData name="ZAMTANG@NAVER.COM" userId="750a74194929a6bb" providerId="LiveId" clId="{49ABA935-947B-43B8-B86C-74AB0A5DD006}" dt="2025-02-05T04:14:01.179" v="745" actId="14100"/>
          <ac:picMkLst>
            <pc:docMk/>
            <pc:sldMk cId="3254143702" sldId="1422"/>
            <ac:picMk id="9" creationId="{574E8461-3B02-1A74-B1FB-B4236CAE744C}"/>
          </ac:picMkLst>
        </pc:picChg>
      </pc:sldChg>
      <pc:sldChg chg="addSp delSp modSp add mod">
        <pc:chgData name="ZAMTANG@NAVER.COM" userId="750a74194929a6bb" providerId="LiveId" clId="{49ABA935-947B-43B8-B86C-74AB0A5DD006}" dt="2025-02-05T07:23:28.605" v="1468" actId="12"/>
        <pc:sldMkLst>
          <pc:docMk/>
          <pc:sldMk cId="1160749714" sldId="1423"/>
        </pc:sldMkLst>
        <pc:spChg chg="mod">
          <ac:chgData name="ZAMTANG@NAVER.COM" userId="750a74194929a6bb" providerId="LiveId" clId="{49ABA935-947B-43B8-B86C-74AB0A5DD006}" dt="2025-02-05T07:23:28.605" v="1468" actId="12"/>
          <ac:spMkLst>
            <pc:docMk/>
            <pc:sldMk cId="1160749714" sldId="1423"/>
            <ac:spMk id="2" creationId="{5A6C09FD-DB7B-4E30-81C6-E793546F06C9}"/>
          </ac:spMkLst>
        </pc:spChg>
        <pc:spChg chg="del">
          <ac:chgData name="ZAMTANG@NAVER.COM" userId="750a74194929a6bb" providerId="LiveId" clId="{49ABA935-947B-43B8-B86C-74AB0A5DD006}" dt="2025-02-05T05:44:18.094" v="792" actId="478"/>
          <ac:spMkLst>
            <pc:docMk/>
            <pc:sldMk cId="1160749714" sldId="1423"/>
            <ac:spMk id="7" creationId="{70F1D8E3-799C-4DE7-17E4-0AE782AB94D7}"/>
          </ac:spMkLst>
        </pc:spChg>
        <pc:picChg chg="add mod">
          <ac:chgData name="ZAMTANG@NAVER.COM" userId="750a74194929a6bb" providerId="LiveId" clId="{49ABA935-947B-43B8-B86C-74AB0A5DD006}" dt="2025-02-05T05:48:16.932" v="816" actId="1076"/>
          <ac:picMkLst>
            <pc:docMk/>
            <pc:sldMk cId="1160749714" sldId="1423"/>
            <ac:picMk id="5" creationId="{9978C44B-1ED2-921F-6987-57849EB96AAD}"/>
          </ac:picMkLst>
        </pc:picChg>
        <pc:picChg chg="mod">
          <ac:chgData name="ZAMTANG@NAVER.COM" userId="750a74194929a6bb" providerId="LiveId" clId="{49ABA935-947B-43B8-B86C-74AB0A5DD006}" dt="2025-02-05T05:46:25.777" v="808" actId="1076"/>
          <ac:picMkLst>
            <pc:docMk/>
            <pc:sldMk cId="1160749714" sldId="1423"/>
            <ac:picMk id="6" creationId="{9A9FD6D5-62E2-F8ED-E23B-BC00C9AB08C4}"/>
          </ac:picMkLst>
        </pc:picChg>
      </pc:sldChg>
      <pc:sldChg chg="modSp add mod">
        <pc:chgData name="ZAMTANG@NAVER.COM" userId="750a74194929a6bb" providerId="LiveId" clId="{49ABA935-947B-43B8-B86C-74AB0A5DD006}" dt="2025-02-05T07:23:34.388" v="1470" actId="12"/>
        <pc:sldMkLst>
          <pc:docMk/>
          <pc:sldMk cId="1256889692" sldId="1424"/>
        </pc:sldMkLst>
        <pc:spChg chg="mod">
          <ac:chgData name="ZAMTANG@NAVER.COM" userId="750a74194929a6bb" providerId="LiveId" clId="{49ABA935-947B-43B8-B86C-74AB0A5DD006}" dt="2025-02-05T07:23:34.388" v="1470" actId="12"/>
          <ac:spMkLst>
            <pc:docMk/>
            <pc:sldMk cId="1256889692" sldId="1424"/>
            <ac:spMk id="2" creationId="{168692CD-FB44-CA1F-194D-E843372F5A4E}"/>
          </ac:spMkLst>
        </pc:spChg>
        <pc:picChg chg="mod">
          <ac:chgData name="ZAMTANG@NAVER.COM" userId="750a74194929a6bb" providerId="LiveId" clId="{49ABA935-947B-43B8-B86C-74AB0A5DD006}" dt="2025-02-05T05:50:11.731" v="830" actId="1076"/>
          <ac:picMkLst>
            <pc:docMk/>
            <pc:sldMk cId="1256889692" sldId="1424"/>
            <ac:picMk id="5" creationId="{F99579B6-33F2-EB54-0BBF-BFB3E8D46B9B}"/>
          </ac:picMkLst>
        </pc:picChg>
        <pc:picChg chg="mod">
          <ac:chgData name="ZAMTANG@NAVER.COM" userId="750a74194929a6bb" providerId="LiveId" clId="{49ABA935-947B-43B8-B86C-74AB0A5DD006}" dt="2025-02-05T05:49:28.483" v="822" actId="1076"/>
          <ac:picMkLst>
            <pc:docMk/>
            <pc:sldMk cId="1256889692" sldId="1424"/>
            <ac:picMk id="6" creationId="{7E1196C5-56A1-9532-32EF-6CF56885E165}"/>
          </ac:picMkLst>
        </pc:picChg>
      </pc:sldChg>
      <pc:sldChg chg="addSp delSp modSp add mod">
        <pc:chgData name="ZAMTANG@NAVER.COM" userId="750a74194929a6bb" providerId="LiveId" clId="{49ABA935-947B-43B8-B86C-74AB0A5DD006}" dt="2025-02-05T05:54:24.150" v="855" actId="1076"/>
        <pc:sldMkLst>
          <pc:docMk/>
          <pc:sldMk cId="3226344419" sldId="1425"/>
        </pc:sldMkLst>
        <pc:spChg chg="mod">
          <ac:chgData name="ZAMTANG@NAVER.COM" userId="750a74194929a6bb" providerId="LiveId" clId="{49ABA935-947B-43B8-B86C-74AB0A5DD006}" dt="2025-02-05T05:54:00.371" v="849" actId="20577"/>
          <ac:spMkLst>
            <pc:docMk/>
            <pc:sldMk cId="3226344419" sldId="1425"/>
            <ac:spMk id="2" creationId="{8B9CF174-EB4A-A270-C426-AB3B30A92E36}"/>
          </ac:spMkLst>
        </pc:spChg>
        <pc:picChg chg="del">
          <ac:chgData name="ZAMTANG@NAVER.COM" userId="750a74194929a6bb" providerId="LiveId" clId="{49ABA935-947B-43B8-B86C-74AB0A5DD006}" dt="2025-02-05T05:53:19.874" v="837" actId="478"/>
          <ac:picMkLst>
            <pc:docMk/>
            <pc:sldMk cId="3226344419" sldId="1425"/>
            <ac:picMk id="5" creationId="{A5B56404-50FB-CF54-0786-D8CD8ADEA4E8}"/>
          </ac:picMkLst>
        </pc:picChg>
        <pc:picChg chg="del">
          <ac:chgData name="ZAMTANG@NAVER.COM" userId="750a74194929a6bb" providerId="LiveId" clId="{49ABA935-947B-43B8-B86C-74AB0A5DD006}" dt="2025-02-05T05:53:18.583" v="836" actId="478"/>
          <ac:picMkLst>
            <pc:docMk/>
            <pc:sldMk cId="3226344419" sldId="1425"/>
            <ac:picMk id="6" creationId="{F08CE448-4FAF-7E2D-A5BF-EC811D4CF953}"/>
          </ac:picMkLst>
        </pc:picChg>
        <pc:picChg chg="add mod">
          <ac:chgData name="ZAMTANG@NAVER.COM" userId="750a74194929a6bb" providerId="LiveId" clId="{49ABA935-947B-43B8-B86C-74AB0A5DD006}" dt="2025-02-05T05:53:58.722" v="847" actId="1076"/>
          <ac:picMkLst>
            <pc:docMk/>
            <pc:sldMk cId="3226344419" sldId="1425"/>
            <ac:picMk id="7" creationId="{DBB332CC-0BF3-3A86-C722-1D37811D1614}"/>
          </ac:picMkLst>
        </pc:picChg>
        <pc:picChg chg="add mod">
          <ac:chgData name="ZAMTANG@NAVER.COM" userId="750a74194929a6bb" providerId="LiveId" clId="{49ABA935-947B-43B8-B86C-74AB0A5DD006}" dt="2025-02-05T05:54:24.150" v="855" actId="1076"/>
          <ac:picMkLst>
            <pc:docMk/>
            <pc:sldMk cId="3226344419" sldId="1425"/>
            <ac:picMk id="9" creationId="{3CA559DA-D2C1-54AB-C8C3-B242D25C705C}"/>
          </ac:picMkLst>
        </pc:picChg>
      </pc:sldChg>
      <pc:sldChg chg="delSp modSp add mod">
        <pc:chgData name="ZAMTANG@NAVER.COM" userId="750a74194929a6bb" providerId="LiveId" clId="{49ABA935-947B-43B8-B86C-74AB0A5DD006}" dt="2025-02-05T05:55:40.824" v="893" actId="1076"/>
        <pc:sldMkLst>
          <pc:docMk/>
          <pc:sldMk cId="3313193018" sldId="1426"/>
        </pc:sldMkLst>
        <pc:spChg chg="mod">
          <ac:chgData name="ZAMTANG@NAVER.COM" userId="750a74194929a6bb" providerId="LiveId" clId="{49ABA935-947B-43B8-B86C-74AB0A5DD006}" dt="2025-02-05T05:55:27.773" v="891" actId="20577"/>
          <ac:spMkLst>
            <pc:docMk/>
            <pc:sldMk cId="3313193018" sldId="1426"/>
            <ac:spMk id="2" creationId="{19D4D29F-C9F2-EEBE-7161-060BCFB5BF59}"/>
          </ac:spMkLst>
        </pc:spChg>
        <pc:picChg chg="del">
          <ac:chgData name="ZAMTANG@NAVER.COM" userId="750a74194929a6bb" providerId="LiveId" clId="{49ABA935-947B-43B8-B86C-74AB0A5DD006}" dt="2025-02-05T05:55:25.201" v="887" actId="478"/>
          <ac:picMkLst>
            <pc:docMk/>
            <pc:sldMk cId="3313193018" sldId="1426"/>
            <ac:picMk id="7" creationId="{B6C48F74-BCC5-6326-0B12-A9B11F746EEF}"/>
          </ac:picMkLst>
        </pc:picChg>
        <pc:picChg chg="mod">
          <ac:chgData name="ZAMTANG@NAVER.COM" userId="750a74194929a6bb" providerId="LiveId" clId="{49ABA935-947B-43B8-B86C-74AB0A5DD006}" dt="2025-02-05T05:55:40.824" v="893" actId="1076"/>
          <ac:picMkLst>
            <pc:docMk/>
            <pc:sldMk cId="3313193018" sldId="1426"/>
            <ac:picMk id="9" creationId="{C4845F29-7239-7CED-5D2F-E63761492852}"/>
          </ac:picMkLst>
        </pc:picChg>
      </pc:sldChg>
      <pc:sldChg chg="modSp add mod">
        <pc:chgData name="ZAMTANG@NAVER.COM" userId="750a74194929a6bb" providerId="LiveId" clId="{49ABA935-947B-43B8-B86C-74AB0A5DD006}" dt="2025-02-05T05:56:51.446" v="914"/>
        <pc:sldMkLst>
          <pc:docMk/>
          <pc:sldMk cId="912081031" sldId="1427"/>
        </pc:sldMkLst>
        <pc:spChg chg="mod">
          <ac:chgData name="ZAMTANG@NAVER.COM" userId="750a74194929a6bb" providerId="LiveId" clId="{49ABA935-947B-43B8-B86C-74AB0A5DD006}" dt="2025-02-05T05:56:51.446" v="914"/>
          <ac:spMkLst>
            <pc:docMk/>
            <pc:sldMk cId="912081031" sldId="1427"/>
            <ac:spMk id="2" creationId="{E639E464-8AE0-B528-63C1-365421ADEC63}"/>
          </ac:spMkLst>
        </pc:spChg>
        <pc:picChg chg="mod">
          <ac:chgData name="ZAMTANG@NAVER.COM" userId="750a74194929a6bb" providerId="LiveId" clId="{49ABA935-947B-43B8-B86C-74AB0A5DD006}" dt="2025-02-05T05:56:24.538" v="900" actId="1076"/>
          <ac:picMkLst>
            <pc:docMk/>
            <pc:sldMk cId="912081031" sldId="1427"/>
            <ac:picMk id="9" creationId="{05F2132B-B82C-FEE9-549F-9446B8BE3866}"/>
          </ac:picMkLst>
        </pc:picChg>
      </pc:sldChg>
      <pc:sldChg chg="addSp modSp add mod">
        <pc:chgData name="ZAMTANG@NAVER.COM" userId="750a74194929a6bb" providerId="LiveId" clId="{49ABA935-947B-43B8-B86C-74AB0A5DD006}" dt="2025-02-05T05:59:16.619" v="993" actId="14100"/>
        <pc:sldMkLst>
          <pc:docMk/>
          <pc:sldMk cId="1156949261" sldId="1428"/>
        </pc:sldMkLst>
        <pc:spChg chg="mod">
          <ac:chgData name="ZAMTANG@NAVER.COM" userId="750a74194929a6bb" providerId="LiveId" clId="{49ABA935-947B-43B8-B86C-74AB0A5DD006}" dt="2025-02-05T05:57:55.033" v="980" actId="20577"/>
          <ac:spMkLst>
            <pc:docMk/>
            <pc:sldMk cId="1156949261" sldId="1428"/>
            <ac:spMk id="2" creationId="{7222A03E-9684-6108-EA84-115D358142CB}"/>
          </ac:spMkLst>
        </pc:spChg>
        <pc:spChg chg="add mod">
          <ac:chgData name="ZAMTANG@NAVER.COM" userId="750a74194929a6bb" providerId="LiveId" clId="{49ABA935-947B-43B8-B86C-74AB0A5DD006}" dt="2025-02-05T05:59:16.619" v="993" actId="14100"/>
          <ac:spMkLst>
            <pc:docMk/>
            <pc:sldMk cId="1156949261" sldId="1428"/>
            <ac:spMk id="6" creationId="{5F680E42-7053-587D-1CC6-082443600135}"/>
          </ac:spMkLst>
        </pc:spChg>
        <pc:picChg chg="add mod">
          <ac:chgData name="ZAMTANG@NAVER.COM" userId="750a74194929a6bb" providerId="LiveId" clId="{49ABA935-947B-43B8-B86C-74AB0A5DD006}" dt="2025-02-05T05:59:12.201" v="992" actId="1076"/>
          <ac:picMkLst>
            <pc:docMk/>
            <pc:sldMk cId="1156949261" sldId="1428"/>
            <ac:picMk id="5" creationId="{A7C10437-BF1F-57A3-4325-B30D3C8F8DCF}"/>
          </ac:picMkLst>
        </pc:picChg>
        <pc:picChg chg="mod">
          <ac:chgData name="ZAMTANG@NAVER.COM" userId="750a74194929a6bb" providerId="LiveId" clId="{49ABA935-947B-43B8-B86C-74AB0A5DD006}" dt="2025-02-05T05:59:10.926" v="991" actId="1076"/>
          <ac:picMkLst>
            <pc:docMk/>
            <pc:sldMk cId="1156949261" sldId="1428"/>
            <ac:picMk id="9" creationId="{A8E3E5AF-FD74-B4C9-1D44-CC048B8BC38B}"/>
          </ac:picMkLst>
        </pc:picChg>
      </pc:sldChg>
      <pc:sldChg chg="addSp delSp modSp add mod">
        <pc:chgData name="ZAMTANG@NAVER.COM" userId="750a74194929a6bb" providerId="LiveId" clId="{49ABA935-947B-43B8-B86C-74AB0A5DD006}" dt="2025-02-05T06:04:41.027" v="1043" actId="14100"/>
        <pc:sldMkLst>
          <pc:docMk/>
          <pc:sldMk cId="2731116520" sldId="1429"/>
        </pc:sldMkLst>
        <pc:spChg chg="mod">
          <ac:chgData name="ZAMTANG@NAVER.COM" userId="750a74194929a6bb" providerId="LiveId" clId="{49ABA935-947B-43B8-B86C-74AB0A5DD006}" dt="2025-02-05T06:01:00.787" v="1027" actId="20577"/>
          <ac:spMkLst>
            <pc:docMk/>
            <pc:sldMk cId="2731116520" sldId="1429"/>
            <ac:spMk id="2" creationId="{1562AD53-5295-49D4-F445-BE5C28D9CE46}"/>
          </ac:spMkLst>
        </pc:spChg>
        <pc:spChg chg="add del mod">
          <ac:chgData name="ZAMTANG@NAVER.COM" userId="750a74194929a6bb" providerId="LiveId" clId="{49ABA935-947B-43B8-B86C-74AB0A5DD006}" dt="2025-02-05T06:04:41.027" v="1043" actId="14100"/>
          <ac:spMkLst>
            <pc:docMk/>
            <pc:sldMk cId="2731116520" sldId="1429"/>
            <ac:spMk id="6" creationId="{D25F5E30-7D61-6F7B-B6EB-933C22B5FF84}"/>
          </ac:spMkLst>
        </pc:spChg>
        <pc:picChg chg="mod">
          <ac:chgData name="ZAMTANG@NAVER.COM" userId="750a74194929a6bb" providerId="LiveId" clId="{49ABA935-947B-43B8-B86C-74AB0A5DD006}" dt="2025-02-05T06:01:49.123" v="1040" actId="1076"/>
          <ac:picMkLst>
            <pc:docMk/>
            <pc:sldMk cId="2731116520" sldId="1429"/>
            <ac:picMk id="5" creationId="{1BA09B62-5F17-44A1-B04D-8CCB57AE2329}"/>
          </ac:picMkLst>
        </pc:picChg>
        <pc:picChg chg="mod">
          <ac:chgData name="ZAMTANG@NAVER.COM" userId="750a74194929a6bb" providerId="LiveId" clId="{49ABA935-947B-43B8-B86C-74AB0A5DD006}" dt="2025-02-05T06:01:47.662" v="1039" actId="1076"/>
          <ac:picMkLst>
            <pc:docMk/>
            <pc:sldMk cId="2731116520" sldId="1429"/>
            <ac:picMk id="9" creationId="{43630510-2A9D-69C2-31E3-B06CE3CCBE33}"/>
          </ac:picMkLst>
        </pc:picChg>
      </pc:sldChg>
      <pc:sldChg chg="delSp modSp add mod">
        <pc:chgData name="ZAMTANG@NAVER.COM" userId="750a74194929a6bb" providerId="LiveId" clId="{49ABA935-947B-43B8-B86C-74AB0A5DD006}" dt="2025-02-05T06:09:38.262" v="1058" actId="1076"/>
        <pc:sldMkLst>
          <pc:docMk/>
          <pc:sldMk cId="2574836660" sldId="1430"/>
        </pc:sldMkLst>
        <pc:spChg chg="mod">
          <ac:chgData name="ZAMTANG@NAVER.COM" userId="750a74194929a6bb" providerId="LiveId" clId="{49ABA935-947B-43B8-B86C-74AB0A5DD006}" dt="2025-02-05T06:05:24.803" v="1046" actId="20577"/>
          <ac:spMkLst>
            <pc:docMk/>
            <pc:sldMk cId="2574836660" sldId="1430"/>
            <ac:spMk id="2" creationId="{D2756156-F355-0C24-4590-6BF85ABB8FA1}"/>
          </ac:spMkLst>
        </pc:spChg>
        <pc:spChg chg="del">
          <ac:chgData name="ZAMTANG@NAVER.COM" userId="750a74194929a6bb" providerId="LiveId" clId="{49ABA935-947B-43B8-B86C-74AB0A5DD006}" dt="2025-02-05T06:05:26.131" v="1047" actId="478"/>
          <ac:spMkLst>
            <pc:docMk/>
            <pc:sldMk cId="2574836660" sldId="1430"/>
            <ac:spMk id="6" creationId="{EFD7D2C2-C67B-6ABD-3C99-A9B92EF1CB01}"/>
          </ac:spMkLst>
        </pc:spChg>
        <pc:picChg chg="mod">
          <ac:chgData name="ZAMTANG@NAVER.COM" userId="750a74194929a6bb" providerId="LiveId" clId="{49ABA935-947B-43B8-B86C-74AB0A5DD006}" dt="2025-02-05T06:09:38.262" v="1058" actId="1076"/>
          <ac:picMkLst>
            <pc:docMk/>
            <pc:sldMk cId="2574836660" sldId="1430"/>
            <ac:picMk id="5" creationId="{EA413FDC-076C-5723-5E98-E288295590D1}"/>
          </ac:picMkLst>
        </pc:picChg>
        <pc:picChg chg="mod">
          <ac:chgData name="ZAMTANG@NAVER.COM" userId="750a74194929a6bb" providerId="LiveId" clId="{49ABA935-947B-43B8-B86C-74AB0A5DD006}" dt="2025-02-05T06:09:35.381" v="1057" actId="1076"/>
          <ac:picMkLst>
            <pc:docMk/>
            <pc:sldMk cId="2574836660" sldId="1430"/>
            <ac:picMk id="9" creationId="{8AADF2D5-40E2-C1F5-2EE7-1A52BCA47CEA}"/>
          </ac:picMkLst>
        </pc:picChg>
      </pc:sldChg>
      <pc:sldChg chg="delSp modSp add mod">
        <pc:chgData name="ZAMTANG@NAVER.COM" userId="750a74194929a6bb" providerId="LiveId" clId="{49ABA935-947B-43B8-B86C-74AB0A5DD006}" dt="2025-02-05T06:13:40.691" v="1070"/>
        <pc:sldMkLst>
          <pc:docMk/>
          <pc:sldMk cId="3642060265" sldId="1431"/>
        </pc:sldMkLst>
        <pc:spChg chg="mod">
          <ac:chgData name="ZAMTANG@NAVER.COM" userId="750a74194929a6bb" providerId="LiveId" clId="{49ABA935-947B-43B8-B86C-74AB0A5DD006}" dt="2025-02-05T06:10:04.015" v="1060" actId="113"/>
          <ac:spMkLst>
            <pc:docMk/>
            <pc:sldMk cId="3642060265" sldId="1431"/>
            <ac:spMk id="2" creationId="{85FCE80B-47FE-BE96-608B-5837FE696E82}"/>
          </ac:spMkLst>
        </pc:spChg>
        <pc:spChg chg="mod">
          <ac:chgData name="ZAMTANG@NAVER.COM" userId="750a74194929a6bb" providerId="LiveId" clId="{49ABA935-947B-43B8-B86C-74AB0A5DD006}" dt="2025-02-05T06:13:40.691" v="1070"/>
          <ac:spMkLst>
            <pc:docMk/>
            <pc:sldMk cId="3642060265" sldId="1431"/>
            <ac:spMk id="6" creationId="{5054AE4C-4056-AFFF-17E1-7042FB12D3C9}"/>
          </ac:spMkLst>
        </pc:spChg>
        <pc:picChg chg="del">
          <ac:chgData name="ZAMTANG@NAVER.COM" userId="750a74194929a6bb" providerId="LiveId" clId="{49ABA935-947B-43B8-B86C-74AB0A5DD006}" dt="2025-02-05T06:10:31.473" v="1061" actId="478"/>
          <ac:picMkLst>
            <pc:docMk/>
            <pc:sldMk cId="3642060265" sldId="1431"/>
            <ac:picMk id="5" creationId="{B3E62AAA-E1E3-EB86-DF5D-082EDA2B190A}"/>
          </ac:picMkLst>
        </pc:picChg>
        <pc:picChg chg="mod">
          <ac:chgData name="ZAMTANG@NAVER.COM" userId="750a74194929a6bb" providerId="LiveId" clId="{49ABA935-947B-43B8-B86C-74AB0A5DD006}" dt="2025-02-05T06:10:51.153" v="1068" actId="1076"/>
          <ac:picMkLst>
            <pc:docMk/>
            <pc:sldMk cId="3642060265" sldId="1431"/>
            <ac:picMk id="9" creationId="{072B78DA-0E7C-442E-2307-C05C14A936CF}"/>
          </ac:picMkLst>
        </pc:picChg>
      </pc:sldChg>
      <pc:sldChg chg="modSp add mod">
        <pc:chgData name="ZAMTANG@NAVER.COM" userId="750a74194929a6bb" providerId="LiveId" clId="{49ABA935-947B-43B8-B86C-74AB0A5DD006}" dt="2025-02-05T06:16:24.762" v="1076" actId="1076"/>
        <pc:sldMkLst>
          <pc:docMk/>
          <pc:sldMk cId="3820594605" sldId="1432"/>
        </pc:sldMkLst>
        <pc:spChg chg="mod">
          <ac:chgData name="ZAMTANG@NAVER.COM" userId="750a74194929a6bb" providerId="LiveId" clId="{49ABA935-947B-43B8-B86C-74AB0A5DD006}" dt="2025-02-05T06:14:13.864" v="1073" actId="113"/>
          <ac:spMkLst>
            <pc:docMk/>
            <pc:sldMk cId="3820594605" sldId="1432"/>
            <ac:spMk id="2" creationId="{E7858D74-FB2F-FF54-8B11-A3519F015D2E}"/>
          </ac:spMkLst>
        </pc:spChg>
        <pc:spChg chg="mod">
          <ac:chgData name="ZAMTANG@NAVER.COM" userId="750a74194929a6bb" providerId="LiveId" clId="{49ABA935-947B-43B8-B86C-74AB0A5DD006}" dt="2025-02-05T06:16:20.298" v="1075"/>
          <ac:spMkLst>
            <pc:docMk/>
            <pc:sldMk cId="3820594605" sldId="1432"/>
            <ac:spMk id="6" creationId="{CDEB6296-315E-3C08-F2BC-395B610E0423}"/>
          </ac:spMkLst>
        </pc:spChg>
        <pc:picChg chg="mod">
          <ac:chgData name="ZAMTANG@NAVER.COM" userId="750a74194929a6bb" providerId="LiveId" clId="{49ABA935-947B-43B8-B86C-74AB0A5DD006}" dt="2025-02-05T06:16:24.762" v="1076" actId="1076"/>
          <ac:picMkLst>
            <pc:docMk/>
            <pc:sldMk cId="3820594605" sldId="1432"/>
            <ac:picMk id="9" creationId="{BD0A0A7F-2BF8-113B-D44B-3F0D859F68EA}"/>
          </ac:picMkLst>
        </pc:picChg>
      </pc:sldChg>
      <pc:sldChg chg="addSp delSp modSp add mod">
        <pc:chgData name="ZAMTANG@NAVER.COM" userId="750a74194929a6bb" providerId="LiveId" clId="{49ABA935-947B-43B8-B86C-74AB0A5DD006}" dt="2025-02-05T06:17:13.689" v="1089" actId="14100"/>
        <pc:sldMkLst>
          <pc:docMk/>
          <pc:sldMk cId="1164130722" sldId="1433"/>
        </pc:sldMkLst>
        <pc:spChg chg="mod">
          <ac:chgData name="ZAMTANG@NAVER.COM" userId="750a74194929a6bb" providerId="LiveId" clId="{49ABA935-947B-43B8-B86C-74AB0A5DD006}" dt="2025-02-05T06:16:48.593" v="1081" actId="20577"/>
          <ac:spMkLst>
            <pc:docMk/>
            <pc:sldMk cId="1164130722" sldId="1433"/>
            <ac:spMk id="2" creationId="{CEC7ECB6-D0BF-BC38-8ADA-E7F504E599F3}"/>
          </ac:spMkLst>
        </pc:spChg>
        <pc:spChg chg="del">
          <ac:chgData name="ZAMTANG@NAVER.COM" userId="750a74194929a6bb" providerId="LiveId" clId="{49ABA935-947B-43B8-B86C-74AB0A5DD006}" dt="2025-02-05T06:16:47.143" v="1080" actId="478"/>
          <ac:spMkLst>
            <pc:docMk/>
            <pc:sldMk cId="1164130722" sldId="1433"/>
            <ac:spMk id="6" creationId="{F9D5F5C0-8B61-9B42-167B-CFC7995E28E8}"/>
          </ac:spMkLst>
        </pc:spChg>
        <pc:picChg chg="add mod">
          <ac:chgData name="ZAMTANG@NAVER.COM" userId="750a74194929a6bb" providerId="LiveId" clId="{49ABA935-947B-43B8-B86C-74AB0A5DD006}" dt="2025-02-05T06:17:13.689" v="1089" actId="14100"/>
          <ac:picMkLst>
            <pc:docMk/>
            <pc:sldMk cId="1164130722" sldId="1433"/>
            <ac:picMk id="5" creationId="{7E0C220D-9FB7-D8AD-2815-2F97802122C9}"/>
          </ac:picMkLst>
        </pc:picChg>
        <pc:picChg chg="mod">
          <ac:chgData name="ZAMTANG@NAVER.COM" userId="750a74194929a6bb" providerId="LiveId" clId="{49ABA935-947B-43B8-B86C-74AB0A5DD006}" dt="2025-02-05T06:17:08.582" v="1087" actId="1076"/>
          <ac:picMkLst>
            <pc:docMk/>
            <pc:sldMk cId="1164130722" sldId="1433"/>
            <ac:picMk id="9" creationId="{925FFD67-38D5-2EC5-A19B-896DF2753816}"/>
          </ac:picMkLst>
        </pc:picChg>
      </pc:sldChg>
      <pc:sldChg chg="addSp modSp add mod">
        <pc:chgData name="ZAMTANG@NAVER.COM" userId="750a74194929a6bb" providerId="LiveId" clId="{49ABA935-947B-43B8-B86C-74AB0A5DD006}" dt="2025-02-05T06:20:10.092" v="1112" actId="14100"/>
        <pc:sldMkLst>
          <pc:docMk/>
          <pc:sldMk cId="1841305764" sldId="1434"/>
        </pc:sldMkLst>
        <pc:spChg chg="mod">
          <ac:chgData name="ZAMTANG@NAVER.COM" userId="750a74194929a6bb" providerId="LiveId" clId="{49ABA935-947B-43B8-B86C-74AB0A5DD006}" dt="2025-02-05T06:17:37.065" v="1091" actId="113"/>
          <ac:spMkLst>
            <pc:docMk/>
            <pc:sldMk cId="1841305764" sldId="1434"/>
            <ac:spMk id="2" creationId="{8EE46141-FDA0-F441-FC8B-85FC0D26C8F1}"/>
          </ac:spMkLst>
        </pc:spChg>
        <pc:spChg chg="mod">
          <ac:chgData name="ZAMTANG@NAVER.COM" userId="750a74194929a6bb" providerId="LiveId" clId="{49ABA935-947B-43B8-B86C-74AB0A5DD006}" dt="2025-02-05T06:20:10.092" v="1112" actId="14100"/>
          <ac:spMkLst>
            <pc:docMk/>
            <pc:sldMk cId="1841305764" sldId="1434"/>
            <ac:spMk id="6" creationId="{8B3C1E43-FB38-10C5-E3BC-D96D4958EDD9}"/>
          </ac:spMkLst>
        </pc:spChg>
        <pc:picChg chg="add mod">
          <ac:chgData name="ZAMTANG@NAVER.COM" userId="750a74194929a6bb" providerId="LiveId" clId="{49ABA935-947B-43B8-B86C-74AB0A5DD006}" dt="2025-02-05T06:18:34.974" v="1107" actId="14100"/>
          <ac:picMkLst>
            <pc:docMk/>
            <pc:sldMk cId="1841305764" sldId="1434"/>
            <ac:picMk id="5" creationId="{A27863CD-8212-E854-189F-00B02F91A90D}"/>
          </ac:picMkLst>
        </pc:picChg>
        <pc:picChg chg="mod">
          <ac:chgData name="ZAMTANG@NAVER.COM" userId="750a74194929a6bb" providerId="LiveId" clId="{49ABA935-947B-43B8-B86C-74AB0A5DD006}" dt="2025-02-05T06:18:37.420" v="1108" actId="14100"/>
          <ac:picMkLst>
            <pc:docMk/>
            <pc:sldMk cId="1841305764" sldId="1434"/>
            <ac:picMk id="9" creationId="{E0EF84B8-E031-EE8D-D1AD-BC6E3BAEBAC9}"/>
          </ac:picMkLst>
        </pc:picChg>
      </pc:sldChg>
      <pc:sldChg chg="delSp modSp add mod">
        <pc:chgData name="ZAMTANG@NAVER.COM" userId="750a74194929a6bb" providerId="LiveId" clId="{49ABA935-947B-43B8-B86C-74AB0A5DD006}" dt="2025-02-05T06:21:40.425" v="1130" actId="14100"/>
        <pc:sldMkLst>
          <pc:docMk/>
          <pc:sldMk cId="736471161" sldId="1435"/>
        </pc:sldMkLst>
        <pc:spChg chg="mod">
          <ac:chgData name="ZAMTANG@NAVER.COM" userId="750a74194929a6bb" providerId="LiveId" clId="{49ABA935-947B-43B8-B86C-74AB0A5DD006}" dt="2025-02-05T06:20:35.324" v="1115" actId="113"/>
          <ac:spMkLst>
            <pc:docMk/>
            <pc:sldMk cId="736471161" sldId="1435"/>
            <ac:spMk id="2" creationId="{783A7F3F-5089-F661-948D-4D7A313EF856}"/>
          </ac:spMkLst>
        </pc:spChg>
        <pc:spChg chg="del">
          <ac:chgData name="ZAMTANG@NAVER.COM" userId="750a74194929a6bb" providerId="LiveId" clId="{49ABA935-947B-43B8-B86C-74AB0A5DD006}" dt="2025-02-05T06:20:38.851" v="1116" actId="478"/>
          <ac:spMkLst>
            <pc:docMk/>
            <pc:sldMk cId="736471161" sldId="1435"/>
            <ac:spMk id="6" creationId="{17EF4D81-CCC7-5193-DFA6-BB07D04253D0}"/>
          </ac:spMkLst>
        </pc:spChg>
        <pc:picChg chg="mod">
          <ac:chgData name="ZAMTANG@NAVER.COM" userId="750a74194929a6bb" providerId="LiveId" clId="{49ABA935-947B-43B8-B86C-74AB0A5DD006}" dt="2025-02-05T06:21:40.425" v="1130" actId="14100"/>
          <ac:picMkLst>
            <pc:docMk/>
            <pc:sldMk cId="736471161" sldId="1435"/>
            <ac:picMk id="5" creationId="{25798D44-4A80-6673-6628-113A594B4CDB}"/>
          </ac:picMkLst>
        </pc:picChg>
        <pc:picChg chg="mod">
          <ac:chgData name="ZAMTANG@NAVER.COM" userId="750a74194929a6bb" providerId="LiveId" clId="{49ABA935-947B-43B8-B86C-74AB0A5DD006}" dt="2025-02-05T06:21:35.196" v="1129" actId="1076"/>
          <ac:picMkLst>
            <pc:docMk/>
            <pc:sldMk cId="736471161" sldId="1435"/>
            <ac:picMk id="9" creationId="{40AB6531-8271-2FAA-2558-2A4904B41067}"/>
          </ac:picMkLst>
        </pc:picChg>
      </pc:sldChg>
      <pc:sldChg chg="modSp add mod">
        <pc:chgData name="ZAMTANG@NAVER.COM" userId="750a74194929a6bb" providerId="LiveId" clId="{49ABA935-947B-43B8-B86C-74AB0A5DD006}" dt="2025-02-05T06:23:19.649" v="1158" actId="1076"/>
        <pc:sldMkLst>
          <pc:docMk/>
          <pc:sldMk cId="2476332088" sldId="1436"/>
        </pc:sldMkLst>
        <pc:spChg chg="mod">
          <ac:chgData name="ZAMTANG@NAVER.COM" userId="750a74194929a6bb" providerId="LiveId" clId="{49ABA935-947B-43B8-B86C-74AB0A5DD006}" dt="2025-02-05T06:22:23.099" v="1146" actId="113"/>
          <ac:spMkLst>
            <pc:docMk/>
            <pc:sldMk cId="2476332088" sldId="1436"/>
            <ac:spMk id="2" creationId="{B91058BD-69AB-5473-E82D-60DD2B5EED44}"/>
          </ac:spMkLst>
        </pc:spChg>
        <pc:picChg chg="mod">
          <ac:chgData name="ZAMTANG@NAVER.COM" userId="750a74194929a6bb" providerId="LiveId" clId="{49ABA935-947B-43B8-B86C-74AB0A5DD006}" dt="2025-02-05T06:23:19.649" v="1158" actId="1076"/>
          <ac:picMkLst>
            <pc:docMk/>
            <pc:sldMk cId="2476332088" sldId="1436"/>
            <ac:picMk id="5" creationId="{19065EF7-E339-3DF7-A4FF-3F53A2E45E8C}"/>
          </ac:picMkLst>
        </pc:picChg>
        <pc:picChg chg="mod">
          <ac:chgData name="ZAMTANG@NAVER.COM" userId="750a74194929a6bb" providerId="LiveId" clId="{49ABA935-947B-43B8-B86C-74AB0A5DD006}" dt="2025-02-05T06:23:16.765" v="1157" actId="1076"/>
          <ac:picMkLst>
            <pc:docMk/>
            <pc:sldMk cId="2476332088" sldId="1436"/>
            <ac:picMk id="9" creationId="{60F6A5DD-95BA-C326-B4C8-742A7CEC231C}"/>
          </ac:picMkLst>
        </pc:picChg>
      </pc:sldChg>
      <pc:sldChg chg="addSp modSp add mod">
        <pc:chgData name="ZAMTANG@NAVER.COM" userId="750a74194929a6bb" providerId="LiveId" clId="{49ABA935-947B-43B8-B86C-74AB0A5DD006}" dt="2025-02-05T06:24:41.817" v="1182" actId="1076"/>
        <pc:sldMkLst>
          <pc:docMk/>
          <pc:sldMk cId="3549558064" sldId="1437"/>
        </pc:sldMkLst>
        <pc:picChg chg="mod">
          <ac:chgData name="ZAMTANG@NAVER.COM" userId="750a74194929a6bb" providerId="LiveId" clId="{49ABA935-947B-43B8-B86C-74AB0A5DD006}" dt="2025-02-05T06:24:21.093" v="1173" actId="14100"/>
          <ac:picMkLst>
            <pc:docMk/>
            <pc:sldMk cId="3549558064" sldId="1437"/>
            <ac:picMk id="5" creationId="{4AF8118B-431D-8F69-EC87-A135B0C4E02B}"/>
          </ac:picMkLst>
        </pc:picChg>
        <pc:picChg chg="add mod">
          <ac:chgData name="ZAMTANG@NAVER.COM" userId="750a74194929a6bb" providerId="LiveId" clId="{49ABA935-947B-43B8-B86C-74AB0A5DD006}" dt="2025-02-05T06:24:39.968" v="1181" actId="1076"/>
          <ac:picMkLst>
            <pc:docMk/>
            <pc:sldMk cId="3549558064" sldId="1437"/>
            <ac:picMk id="6" creationId="{AD0A24A0-D168-6A34-1FE9-434B101D3110}"/>
          </ac:picMkLst>
        </pc:picChg>
        <pc:picChg chg="add mod">
          <ac:chgData name="ZAMTANG@NAVER.COM" userId="750a74194929a6bb" providerId="LiveId" clId="{49ABA935-947B-43B8-B86C-74AB0A5DD006}" dt="2025-02-05T06:24:41.817" v="1182" actId="1076"/>
          <ac:picMkLst>
            <pc:docMk/>
            <pc:sldMk cId="3549558064" sldId="1437"/>
            <ac:picMk id="8" creationId="{3CF67AB1-ABE6-7774-2240-5914DC90729D}"/>
          </ac:picMkLst>
        </pc:picChg>
        <pc:picChg chg="mod">
          <ac:chgData name="ZAMTANG@NAVER.COM" userId="750a74194929a6bb" providerId="LiveId" clId="{49ABA935-947B-43B8-B86C-74AB0A5DD006}" dt="2025-02-05T06:24:24.568" v="1175" actId="14100"/>
          <ac:picMkLst>
            <pc:docMk/>
            <pc:sldMk cId="3549558064" sldId="1437"/>
            <ac:picMk id="9" creationId="{CFECC761-1B42-8D99-1E2D-14A4448381EA}"/>
          </ac:picMkLst>
        </pc:picChg>
      </pc:sldChg>
      <pc:sldChg chg="delSp modSp add mod">
        <pc:chgData name="ZAMTANG@NAVER.COM" userId="750a74194929a6bb" providerId="LiveId" clId="{49ABA935-947B-43B8-B86C-74AB0A5DD006}" dt="2025-02-05T06:26:26.054" v="1231" actId="1076"/>
        <pc:sldMkLst>
          <pc:docMk/>
          <pc:sldMk cId="3913653045" sldId="1438"/>
        </pc:sldMkLst>
        <pc:spChg chg="mod">
          <ac:chgData name="ZAMTANG@NAVER.COM" userId="750a74194929a6bb" providerId="LiveId" clId="{49ABA935-947B-43B8-B86C-74AB0A5DD006}" dt="2025-02-05T06:26:10.692" v="1225" actId="113"/>
          <ac:spMkLst>
            <pc:docMk/>
            <pc:sldMk cId="3913653045" sldId="1438"/>
            <ac:spMk id="2" creationId="{969D6FBC-3D38-6220-DA4C-9540221F50F1}"/>
          </ac:spMkLst>
        </pc:spChg>
        <pc:picChg chg="mod">
          <ac:chgData name="ZAMTANG@NAVER.COM" userId="750a74194929a6bb" providerId="LiveId" clId="{49ABA935-947B-43B8-B86C-74AB0A5DD006}" dt="2025-02-05T06:26:26.054" v="1231" actId="1076"/>
          <ac:picMkLst>
            <pc:docMk/>
            <pc:sldMk cId="3913653045" sldId="1438"/>
            <ac:picMk id="5" creationId="{74890C1A-80CE-014B-7CBA-81B71117CEA3}"/>
          </ac:picMkLst>
        </pc:picChg>
        <pc:picChg chg="del">
          <ac:chgData name="ZAMTANG@NAVER.COM" userId="750a74194929a6bb" providerId="LiveId" clId="{49ABA935-947B-43B8-B86C-74AB0A5DD006}" dt="2025-02-05T06:26:20.291" v="1228" actId="478"/>
          <ac:picMkLst>
            <pc:docMk/>
            <pc:sldMk cId="3913653045" sldId="1438"/>
            <ac:picMk id="6" creationId="{5634B292-FC60-0B50-6B57-D3A4FF49006E}"/>
          </ac:picMkLst>
        </pc:picChg>
        <pc:picChg chg="del">
          <ac:chgData name="ZAMTANG@NAVER.COM" userId="750a74194929a6bb" providerId="LiveId" clId="{49ABA935-947B-43B8-B86C-74AB0A5DD006}" dt="2025-02-05T06:26:20.684" v="1229" actId="478"/>
          <ac:picMkLst>
            <pc:docMk/>
            <pc:sldMk cId="3913653045" sldId="1438"/>
            <ac:picMk id="8" creationId="{AB245750-9CD9-D18F-D39A-D688EB1FCC10}"/>
          </ac:picMkLst>
        </pc:picChg>
        <pc:picChg chg="del">
          <ac:chgData name="ZAMTANG@NAVER.COM" userId="750a74194929a6bb" providerId="LiveId" clId="{49ABA935-947B-43B8-B86C-74AB0A5DD006}" dt="2025-02-05T06:26:19.761" v="1227" actId="478"/>
          <ac:picMkLst>
            <pc:docMk/>
            <pc:sldMk cId="3913653045" sldId="1438"/>
            <ac:picMk id="9" creationId="{CF6AD3D7-545E-A6A9-9EEF-5D7670987AE0}"/>
          </ac:picMkLst>
        </pc:picChg>
      </pc:sldChg>
      <pc:sldChg chg="addSp modSp add mod">
        <pc:chgData name="ZAMTANG@NAVER.COM" userId="750a74194929a6bb" providerId="LiveId" clId="{49ABA935-947B-43B8-B86C-74AB0A5DD006}" dt="2025-02-05T06:46:54.739" v="1244"/>
        <pc:sldMkLst>
          <pc:docMk/>
          <pc:sldMk cId="2410589617" sldId="1439"/>
        </pc:sldMkLst>
        <pc:spChg chg="mod">
          <ac:chgData name="ZAMTANG@NAVER.COM" userId="750a74194929a6bb" providerId="LiveId" clId="{49ABA935-947B-43B8-B86C-74AB0A5DD006}" dt="2025-02-05T06:26:49.872" v="1234" actId="113"/>
          <ac:spMkLst>
            <pc:docMk/>
            <pc:sldMk cId="2410589617" sldId="1439"/>
            <ac:spMk id="2" creationId="{A6AF63D8-E653-81ED-2624-BE95A2914440}"/>
          </ac:spMkLst>
        </pc:spChg>
        <pc:spChg chg="add mod">
          <ac:chgData name="ZAMTANG@NAVER.COM" userId="750a74194929a6bb" providerId="LiveId" clId="{49ABA935-947B-43B8-B86C-74AB0A5DD006}" dt="2025-02-05T06:46:54.739" v="1244"/>
          <ac:spMkLst>
            <pc:docMk/>
            <pc:sldMk cId="2410589617" sldId="1439"/>
            <ac:spMk id="4" creationId="{16D83450-2214-B73A-87A0-8089EC7967F4}"/>
          </ac:spMkLst>
        </pc:spChg>
        <pc:picChg chg="mod">
          <ac:chgData name="ZAMTANG@NAVER.COM" userId="750a74194929a6bb" providerId="LiveId" clId="{49ABA935-947B-43B8-B86C-74AB0A5DD006}" dt="2025-02-05T06:45:52.584" v="1241" actId="1076"/>
          <ac:picMkLst>
            <pc:docMk/>
            <pc:sldMk cId="2410589617" sldId="1439"/>
            <ac:picMk id="5" creationId="{71F36D44-0B7E-A5C5-FA76-1FF681CB67EA}"/>
          </ac:picMkLst>
        </pc:picChg>
      </pc:sldChg>
      <pc:sldChg chg="delSp modSp add mod">
        <pc:chgData name="ZAMTANG@NAVER.COM" userId="750a74194929a6bb" providerId="LiveId" clId="{49ABA935-947B-43B8-B86C-74AB0A5DD006}" dt="2025-02-05T06:47:42.743" v="1251" actId="1076"/>
        <pc:sldMkLst>
          <pc:docMk/>
          <pc:sldMk cId="2720574726" sldId="1440"/>
        </pc:sldMkLst>
        <pc:spChg chg="mod">
          <ac:chgData name="ZAMTANG@NAVER.COM" userId="750a74194929a6bb" providerId="LiveId" clId="{49ABA935-947B-43B8-B86C-74AB0A5DD006}" dt="2025-02-05T06:47:22.785" v="1247" actId="113"/>
          <ac:spMkLst>
            <pc:docMk/>
            <pc:sldMk cId="2720574726" sldId="1440"/>
            <ac:spMk id="2" creationId="{D637E5D8-3435-F8BB-9059-13A75C8D6C82}"/>
          </ac:spMkLst>
        </pc:spChg>
        <pc:spChg chg="del">
          <ac:chgData name="ZAMTANG@NAVER.COM" userId="750a74194929a6bb" providerId="LiveId" clId="{49ABA935-947B-43B8-B86C-74AB0A5DD006}" dt="2025-02-05T06:47:38.358" v="1249" actId="478"/>
          <ac:spMkLst>
            <pc:docMk/>
            <pc:sldMk cId="2720574726" sldId="1440"/>
            <ac:spMk id="4" creationId="{7B6273C3-0893-DB6C-1439-E3CC8A27E8E3}"/>
          </ac:spMkLst>
        </pc:spChg>
        <pc:picChg chg="mod">
          <ac:chgData name="ZAMTANG@NAVER.COM" userId="750a74194929a6bb" providerId="LiveId" clId="{49ABA935-947B-43B8-B86C-74AB0A5DD006}" dt="2025-02-05T06:47:42.743" v="1251" actId="1076"/>
          <ac:picMkLst>
            <pc:docMk/>
            <pc:sldMk cId="2720574726" sldId="1440"/>
            <ac:picMk id="5" creationId="{E77DE5B0-9FEC-E0C4-A66D-987FCBB8E13B}"/>
          </ac:picMkLst>
        </pc:picChg>
      </pc:sldChg>
      <pc:sldChg chg="modSp add mod">
        <pc:chgData name="ZAMTANG@NAVER.COM" userId="750a74194929a6bb" providerId="LiveId" clId="{49ABA935-947B-43B8-B86C-74AB0A5DD006}" dt="2025-02-05T06:49:01.557" v="1259" actId="1076"/>
        <pc:sldMkLst>
          <pc:docMk/>
          <pc:sldMk cId="3279495287" sldId="1441"/>
        </pc:sldMkLst>
        <pc:spChg chg="mod">
          <ac:chgData name="ZAMTANG@NAVER.COM" userId="750a74194929a6bb" providerId="LiveId" clId="{49ABA935-947B-43B8-B86C-74AB0A5DD006}" dt="2025-02-05T06:48:34.141" v="1254" actId="113"/>
          <ac:spMkLst>
            <pc:docMk/>
            <pc:sldMk cId="3279495287" sldId="1441"/>
            <ac:spMk id="2" creationId="{EAD7F406-843A-9583-700A-A0C1B73BD958}"/>
          </ac:spMkLst>
        </pc:spChg>
        <pc:picChg chg="mod">
          <ac:chgData name="ZAMTANG@NAVER.COM" userId="750a74194929a6bb" providerId="LiveId" clId="{49ABA935-947B-43B8-B86C-74AB0A5DD006}" dt="2025-02-05T06:49:01.557" v="1259" actId="1076"/>
          <ac:picMkLst>
            <pc:docMk/>
            <pc:sldMk cId="3279495287" sldId="1441"/>
            <ac:picMk id="5" creationId="{78F09167-E97F-1E5E-202C-FEC211CEDF96}"/>
          </ac:picMkLst>
        </pc:picChg>
      </pc:sldChg>
      <pc:sldChg chg="addSp delSp modSp add mod">
        <pc:chgData name="ZAMTANG@NAVER.COM" userId="750a74194929a6bb" providerId="LiveId" clId="{49ABA935-947B-43B8-B86C-74AB0A5DD006}" dt="2025-02-05T07:06:14.601" v="1281"/>
        <pc:sldMkLst>
          <pc:docMk/>
          <pc:sldMk cId="692017023" sldId="1442"/>
        </pc:sldMkLst>
        <pc:spChg chg="mod">
          <ac:chgData name="ZAMTANG@NAVER.COM" userId="750a74194929a6bb" providerId="LiveId" clId="{49ABA935-947B-43B8-B86C-74AB0A5DD006}" dt="2025-02-05T06:50:02.135" v="1262" actId="113"/>
          <ac:spMkLst>
            <pc:docMk/>
            <pc:sldMk cId="692017023" sldId="1442"/>
            <ac:spMk id="2" creationId="{D3C9A36E-DAFB-E8FA-06D0-D399D927CCB5}"/>
          </ac:spMkLst>
        </pc:spChg>
        <pc:spChg chg="add mod">
          <ac:chgData name="ZAMTANG@NAVER.COM" userId="750a74194929a6bb" providerId="LiveId" clId="{49ABA935-947B-43B8-B86C-74AB0A5DD006}" dt="2025-02-05T07:06:14.601" v="1281"/>
          <ac:spMkLst>
            <pc:docMk/>
            <pc:sldMk cId="692017023" sldId="1442"/>
            <ac:spMk id="7" creationId="{2D8EA470-DBA8-4F4A-E9F9-E74966DDE238}"/>
          </ac:spMkLst>
        </pc:spChg>
        <pc:spChg chg="add del">
          <ac:chgData name="ZAMTANG@NAVER.COM" userId="750a74194929a6bb" providerId="LiveId" clId="{49ABA935-947B-43B8-B86C-74AB0A5DD006}" dt="2025-02-05T07:06:11.783" v="1280" actId="22"/>
          <ac:spMkLst>
            <pc:docMk/>
            <pc:sldMk cId="692017023" sldId="1442"/>
            <ac:spMk id="9" creationId="{EE67A121-401B-2CFC-A583-512A4FE04C62}"/>
          </ac:spMkLst>
        </pc:spChg>
        <pc:picChg chg="mod">
          <ac:chgData name="ZAMTANG@NAVER.COM" userId="750a74194929a6bb" providerId="LiveId" clId="{49ABA935-947B-43B8-B86C-74AB0A5DD006}" dt="2025-02-05T07:04:26.911" v="1273" actId="14100"/>
          <ac:picMkLst>
            <pc:docMk/>
            <pc:sldMk cId="692017023" sldId="1442"/>
            <ac:picMk id="5" creationId="{F6054C5E-1EC8-2C90-6979-7EAB51CC7CBF}"/>
          </ac:picMkLst>
        </pc:picChg>
        <pc:picChg chg="add mod">
          <ac:chgData name="ZAMTANG@NAVER.COM" userId="750a74194929a6bb" providerId="LiveId" clId="{49ABA935-947B-43B8-B86C-74AB0A5DD006}" dt="2025-02-05T07:04:37.744" v="1276" actId="1076"/>
          <ac:picMkLst>
            <pc:docMk/>
            <pc:sldMk cId="692017023" sldId="1442"/>
            <ac:picMk id="6" creationId="{B8EC4932-62DD-3FB8-28D5-2C2E9D913A6F}"/>
          </ac:picMkLst>
        </pc:picChg>
      </pc:sldChg>
      <pc:sldChg chg="addSp delSp modSp add mod">
        <pc:chgData name="ZAMTANG@NAVER.COM" userId="750a74194929a6bb" providerId="LiveId" clId="{49ABA935-947B-43B8-B86C-74AB0A5DD006}" dt="2025-02-05T07:08:20.258" v="1312" actId="255"/>
        <pc:sldMkLst>
          <pc:docMk/>
          <pc:sldMk cId="3064171403" sldId="1443"/>
        </pc:sldMkLst>
        <pc:spChg chg="mod">
          <ac:chgData name="ZAMTANG@NAVER.COM" userId="750a74194929a6bb" providerId="LiveId" clId="{49ABA935-947B-43B8-B86C-74AB0A5DD006}" dt="2025-02-05T07:08:20.258" v="1312" actId="255"/>
          <ac:spMkLst>
            <pc:docMk/>
            <pc:sldMk cId="3064171403" sldId="1443"/>
            <ac:spMk id="2" creationId="{DCA53635-0B9F-4AAA-D3EE-E9E61C1B98EF}"/>
          </ac:spMkLst>
        </pc:spChg>
        <pc:spChg chg="del">
          <ac:chgData name="ZAMTANG@NAVER.COM" userId="750a74194929a6bb" providerId="LiveId" clId="{49ABA935-947B-43B8-B86C-74AB0A5DD006}" dt="2025-02-05T07:07:13.340" v="1292" actId="478"/>
          <ac:spMkLst>
            <pc:docMk/>
            <pc:sldMk cId="3064171403" sldId="1443"/>
            <ac:spMk id="7" creationId="{1E4B2887-AF7F-9A51-B059-2A5D60821C32}"/>
          </ac:spMkLst>
        </pc:spChg>
        <pc:picChg chg="add del">
          <ac:chgData name="ZAMTANG@NAVER.COM" userId="750a74194929a6bb" providerId="LiveId" clId="{49ABA935-947B-43B8-B86C-74AB0A5DD006}" dt="2025-02-05T07:06:57.930" v="1290" actId="478"/>
          <ac:picMkLst>
            <pc:docMk/>
            <pc:sldMk cId="3064171403" sldId="1443"/>
            <ac:picMk id="5" creationId="{BC823C14-34CD-EFD6-F494-B865FCA0CB56}"/>
          </ac:picMkLst>
        </pc:picChg>
        <pc:picChg chg="add del mod">
          <ac:chgData name="ZAMTANG@NAVER.COM" userId="750a74194929a6bb" providerId="LiveId" clId="{49ABA935-947B-43B8-B86C-74AB0A5DD006}" dt="2025-02-05T07:07:18.916" v="1294" actId="1076"/>
          <ac:picMkLst>
            <pc:docMk/>
            <pc:sldMk cId="3064171403" sldId="1443"/>
            <ac:picMk id="6" creationId="{9DA2B891-347D-07D7-E4A9-35C3F4990082}"/>
          </ac:picMkLst>
        </pc:picChg>
      </pc:sldChg>
      <pc:sldChg chg="modSp add mod">
        <pc:chgData name="ZAMTANG@NAVER.COM" userId="750a74194929a6bb" providerId="LiveId" clId="{49ABA935-947B-43B8-B86C-74AB0A5DD006}" dt="2025-02-05T07:09:51.279" v="1317" actId="20577"/>
        <pc:sldMkLst>
          <pc:docMk/>
          <pc:sldMk cId="4036641720" sldId="1444"/>
        </pc:sldMkLst>
        <pc:spChg chg="mod">
          <ac:chgData name="ZAMTANG@NAVER.COM" userId="750a74194929a6bb" providerId="LiveId" clId="{49ABA935-947B-43B8-B86C-74AB0A5DD006}" dt="2025-02-05T07:09:51.279" v="1317" actId="20577"/>
          <ac:spMkLst>
            <pc:docMk/>
            <pc:sldMk cId="4036641720" sldId="1444"/>
            <ac:spMk id="2" creationId="{82ECD550-D071-A09C-C1C3-D0E5AD932168}"/>
          </ac:spMkLst>
        </pc:spChg>
        <pc:picChg chg="mod">
          <ac:chgData name="ZAMTANG@NAVER.COM" userId="750a74194929a6bb" providerId="LiveId" clId="{49ABA935-947B-43B8-B86C-74AB0A5DD006}" dt="2025-02-05T07:09:48.889" v="1316" actId="14826"/>
          <ac:picMkLst>
            <pc:docMk/>
            <pc:sldMk cId="4036641720" sldId="1444"/>
            <ac:picMk id="6" creationId="{724DB88D-C7A9-24D9-D4A5-829CBC30A20E}"/>
          </ac:picMkLst>
        </pc:picChg>
      </pc:sldChg>
      <pc:sldChg chg="modSp add mod">
        <pc:chgData name="ZAMTANG@NAVER.COM" userId="750a74194929a6bb" providerId="LiveId" clId="{49ABA935-947B-43B8-B86C-74AB0A5DD006}" dt="2025-02-05T07:11:03.309" v="1324" actId="14826"/>
        <pc:sldMkLst>
          <pc:docMk/>
          <pc:sldMk cId="723927038" sldId="1445"/>
        </pc:sldMkLst>
        <pc:spChg chg="mod">
          <ac:chgData name="ZAMTANG@NAVER.COM" userId="750a74194929a6bb" providerId="LiveId" clId="{49ABA935-947B-43B8-B86C-74AB0A5DD006}" dt="2025-02-05T07:10:38.374" v="1321"/>
          <ac:spMkLst>
            <pc:docMk/>
            <pc:sldMk cId="723927038" sldId="1445"/>
            <ac:spMk id="3" creationId="{CBF2862E-CDD9-D404-574B-CEAC0AADCFEC}"/>
          </ac:spMkLst>
        </pc:spChg>
        <pc:picChg chg="mod">
          <ac:chgData name="ZAMTANG@NAVER.COM" userId="750a74194929a6bb" providerId="LiveId" clId="{49ABA935-947B-43B8-B86C-74AB0A5DD006}" dt="2025-02-05T07:11:03.309" v="1324" actId="14826"/>
          <ac:picMkLst>
            <pc:docMk/>
            <pc:sldMk cId="723927038" sldId="1445"/>
            <ac:picMk id="5" creationId="{75A4041D-9460-BCAD-AA6F-BD347C56DE99}"/>
          </ac:picMkLst>
        </pc:picChg>
        <pc:picChg chg="mod">
          <ac:chgData name="ZAMTANG@NAVER.COM" userId="750a74194929a6bb" providerId="LiveId" clId="{49ABA935-947B-43B8-B86C-74AB0A5DD006}" dt="2025-02-05T07:10:55.083" v="1323" actId="14826"/>
          <ac:picMkLst>
            <pc:docMk/>
            <pc:sldMk cId="723927038" sldId="1445"/>
            <ac:picMk id="6" creationId="{36E9A77D-ED56-0A4D-5C04-386B63963897}"/>
          </ac:picMkLst>
        </pc:picChg>
      </pc:sldChg>
      <pc:sldChg chg="addSp delSp modSp add mod">
        <pc:chgData name="ZAMTANG@NAVER.COM" userId="750a74194929a6bb" providerId="LiveId" clId="{49ABA935-947B-43B8-B86C-74AB0A5DD006}" dt="2025-02-05T07:12:24.091" v="1335" actId="1076"/>
        <pc:sldMkLst>
          <pc:docMk/>
          <pc:sldMk cId="1285783297" sldId="1446"/>
        </pc:sldMkLst>
        <pc:spChg chg="mod">
          <ac:chgData name="ZAMTANG@NAVER.COM" userId="750a74194929a6bb" providerId="LiveId" clId="{49ABA935-947B-43B8-B86C-74AB0A5DD006}" dt="2025-02-05T07:10:41.414" v="1322"/>
          <ac:spMkLst>
            <pc:docMk/>
            <pc:sldMk cId="1285783297" sldId="1446"/>
            <ac:spMk id="3" creationId="{9606AAF4-1856-1444-590C-A092FEE8F306}"/>
          </ac:spMkLst>
        </pc:spChg>
        <pc:spChg chg="add del mod">
          <ac:chgData name="ZAMTANG@NAVER.COM" userId="750a74194929a6bb" providerId="LiveId" clId="{49ABA935-947B-43B8-B86C-74AB0A5DD006}" dt="2025-02-05T07:11:38.110" v="1328" actId="931"/>
          <ac:spMkLst>
            <pc:docMk/>
            <pc:sldMk cId="1285783297" sldId="1446"/>
            <ac:spMk id="4" creationId="{AFA96AAF-7C40-46B3-174B-3E55EA46625F}"/>
          </ac:spMkLst>
        </pc:spChg>
        <pc:spChg chg="add mod">
          <ac:chgData name="ZAMTANG@NAVER.COM" userId="750a74194929a6bb" providerId="LiveId" clId="{49ABA935-947B-43B8-B86C-74AB0A5DD006}" dt="2025-02-05T07:12:24.091" v="1335" actId="1076"/>
          <ac:spMkLst>
            <pc:docMk/>
            <pc:sldMk cId="1285783297" sldId="1446"/>
            <ac:spMk id="9" creationId="{EA1690D9-11E4-8170-6A12-6B4DA59476FB}"/>
          </ac:spMkLst>
        </pc:spChg>
        <pc:picChg chg="del mod">
          <ac:chgData name="ZAMTANG@NAVER.COM" userId="750a74194929a6bb" providerId="LiveId" clId="{49ABA935-947B-43B8-B86C-74AB0A5DD006}" dt="2025-02-05T07:11:31.323" v="1327" actId="478"/>
          <ac:picMkLst>
            <pc:docMk/>
            <pc:sldMk cId="1285783297" sldId="1446"/>
            <ac:picMk id="5" creationId="{6D69A038-1FD3-1D86-B134-480AC7119501}"/>
          </ac:picMkLst>
        </pc:picChg>
        <pc:picChg chg="mod">
          <ac:chgData name="ZAMTANG@NAVER.COM" userId="750a74194929a6bb" providerId="LiveId" clId="{49ABA935-947B-43B8-B86C-74AB0A5DD006}" dt="2025-02-05T07:11:13.021" v="1325" actId="14826"/>
          <ac:picMkLst>
            <pc:docMk/>
            <pc:sldMk cId="1285783297" sldId="1446"/>
            <ac:picMk id="6" creationId="{7CC82807-7EBF-FDAD-8EB2-652F62E615CF}"/>
          </ac:picMkLst>
        </pc:picChg>
        <pc:picChg chg="add mod">
          <ac:chgData name="ZAMTANG@NAVER.COM" userId="750a74194929a6bb" providerId="LiveId" clId="{49ABA935-947B-43B8-B86C-74AB0A5DD006}" dt="2025-02-05T07:11:42.116" v="1330" actId="1076"/>
          <ac:picMkLst>
            <pc:docMk/>
            <pc:sldMk cId="1285783297" sldId="1446"/>
            <ac:picMk id="8" creationId="{8CA74667-3D71-2F81-43D2-0FAEE0C0E592}"/>
          </ac:picMkLst>
        </pc:picChg>
      </pc:sldChg>
      <pc:sldChg chg="addSp modSp add mod">
        <pc:chgData name="ZAMTANG@NAVER.COM" userId="750a74194929a6bb" providerId="LiveId" clId="{49ABA935-947B-43B8-B86C-74AB0A5DD006}" dt="2025-02-05T07:13:44.291" v="1348" actId="1076"/>
        <pc:sldMkLst>
          <pc:docMk/>
          <pc:sldMk cId="2415916351" sldId="1447"/>
        </pc:sldMkLst>
        <pc:spChg chg="mod">
          <ac:chgData name="ZAMTANG@NAVER.COM" userId="750a74194929a6bb" providerId="LiveId" clId="{49ABA935-947B-43B8-B86C-74AB0A5DD006}" dt="2025-02-05T07:13:06.627" v="1337" actId="113"/>
          <ac:spMkLst>
            <pc:docMk/>
            <pc:sldMk cId="2415916351" sldId="1447"/>
            <ac:spMk id="2" creationId="{05022696-F7A8-5723-A882-A4B270E22408}"/>
          </ac:spMkLst>
        </pc:spChg>
        <pc:picChg chg="add mod">
          <ac:chgData name="ZAMTANG@NAVER.COM" userId="750a74194929a6bb" providerId="LiveId" clId="{49ABA935-947B-43B8-B86C-74AB0A5DD006}" dt="2025-02-05T07:13:44.291" v="1348" actId="1076"/>
          <ac:picMkLst>
            <pc:docMk/>
            <pc:sldMk cId="2415916351" sldId="1447"/>
            <ac:picMk id="5" creationId="{2095825C-ABAC-7E79-2C11-CCEB54D93E4F}"/>
          </ac:picMkLst>
        </pc:picChg>
        <pc:picChg chg="mod">
          <ac:chgData name="ZAMTANG@NAVER.COM" userId="750a74194929a6bb" providerId="LiveId" clId="{49ABA935-947B-43B8-B86C-74AB0A5DD006}" dt="2025-02-05T07:13:36.924" v="1345" actId="14100"/>
          <ac:picMkLst>
            <pc:docMk/>
            <pc:sldMk cId="2415916351" sldId="1447"/>
            <ac:picMk id="6" creationId="{88F3A5F4-5F36-3AE5-BBDC-878F90E9D81D}"/>
          </ac:picMkLst>
        </pc:picChg>
      </pc:sldChg>
      <pc:sldChg chg="delSp modSp add mod">
        <pc:chgData name="ZAMTANG@NAVER.COM" userId="750a74194929a6bb" providerId="LiveId" clId="{49ABA935-947B-43B8-B86C-74AB0A5DD006}" dt="2025-02-05T07:14:41.898" v="1379" actId="1076"/>
        <pc:sldMkLst>
          <pc:docMk/>
          <pc:sldMk cId="3355796951" sldId="1448"/>
        </pc:sldMkLst>
        <pc:spChg chg="mod">
          <ac:chgData name="ZAMTANG@NAVER.COM" userId="750a74194929a6bb" providerId="LiveId" clId="{49ABA935-947B-43B8-B86C-74AB0A5DD006}" dt="2025-02-05T07:14:19.140" v="1373" actId="113"/>
          <ac:spMkLst>
            <pc:docMk/>
            <pc:sldMk cId="3355796951" sldId="1448"/>
            <ac:spMk id="2" creationId="{52AF8DCF-B041-8659-C70E-D4D978882186}"/>
          </ac:spMkLst>
        </pc:spChg>
        <pc:picChg chg="del">
          <ac:chgData name="ZAMTANG@NAVER.COM" userId="750a74194929a6bb" providerId="LiveId" clId="{49ABA935-947B-43B8-B86C-74AB0A5DD006}" dt="2025-02-05T07:14:34.812" v="1375" actId="478"/>
          <ac:picMkLst>
            <pc:docMk/>
            <pc:sldMk cId="3355796951" sldId="1448"/>
            <ac:picMk id="5" creationId="{63895A05-11EF-A398-1646-6AE9451B38ED}"/>
          </ac:picMkLst>
        </pc:picChg>
        <pc:picChg chg="mod">
          <ac:chgData name="ZAMTANG@NAVER.COM" userId="750a74194929a6bb" providerId="LiveId" clId="{49ABA935-947B-43B8-B86C-74AB0A5DD006}" dt="2025-02-05T07:14:41.898" v="1379" actId="1076"/>
          <ac:picMkLst>
            <pc:docMk/>
            <pc:sldMk cId="3355796951" sldId="1448"/>
            <ac:picMk id="6" creationId="{FFB47A9B-D865-EA7F-3D66-BA3AB6539E0C}"/>
          </ac:picMkLst>
        </pc:picChg>
      </pc:sldChg>
      <pc:sldChg chg="modSp add mod">
        <pc:chgData name="ZAMTANG@NAVER.COM" userId="750a74194929a6bb" providerId="LiveId" clId="{49ABA935-947B-43B8-B86C-74AB0A5DD006}" dt="2025-02-05T07:15:21.166" v="1387" actId="1076"/>
        <pc:sldMkLst>
          <pc:docMk/>
          <pc:sldMk cId="1003272850" sldId="1449"/>
        </pc:sldMkLst>
        <pc:spChg chg="mod">
          <ac:chgData name="ZAMTANG@NAVER.COM" userId="750a74194929a6bb" providerId="LiveId" clId="{49ABA935-947B-43B8-B86C-74AB0A5DD006}" dt="2025-02-05T07:15:03.978" v="1382" actId="113"/>
          <ac:spMkLst>
            <pc:docMk/>
            <pc:sldMk cId="1003272850" sldId="1449"/>
            <ac:spMk id="2" creationId="{A9B01209-F66B-0DB3-86D0-2E7B2EDF9962}"/>
          </ac:spMkLst>
        </pc:spChg>
        <pc:picChg chg="mod">
          <ac:chgData name="ZAMTANG@NAVER.COM" userId="750a74194929a6bb" providerId="LiveId" clId="{49ABA935-947B-43B8-B86C-74AB0A5DD006}" dt="2025-02-05T07:15:21.166" v="1387" actId="1076"/>
          <ac:picMkLst>
            <pc:docMk/>
            <pc:sldMk cId="1003272850" sldId="1449"/>
            <ac:picMk id="6" creationId="{705F8057-11D7-8FB5-1C80-3AA9B5CD607C}"/>
          </ac:picMkLst>
        </pc:picChg>
      </pc:sldChg>
      <pc:sldChg chg="modSp add mod">
        <pc:chgData name="ZAMTANG@NAVER.COM" userId="750a74194929a6bb" providerId="LiveId" clId="{49ABA935-947B-43B8-B86C-74AB0A5DD006}" dt="2025-02-05T07:16:02.508" v="1393" actId="1076"/>
        <pc:sldMkLst>
          <pc:docMk/>
          <pc:sldMk cId="715271063" sldId="1450"/>
        </pc:sldMkLst>
        <pc:spChg chg="mod">
          <ac:chgData name="ZAMTANG@NAVER.COM" userId="750a74194929a6bb" providerId="LiveId" clId="{49ABA935-947B-43B8-B86C-74AB0A5DD006}" dt="2025-02-05T07:15:47.175" v="1390" actId="113"/>
          <ac:spMkLst>
            <pc:docMk/>
            <pc:sldMk cId="715271063" sldId="1450"/>
            <ac:spMk id="2" creationId="{F830F420-7738-866A-E8EA-F1E1AB8DA9FB}"/>
          </ac:spMkLst>
        </pc:spChg>
        <pc:picChg chg="mod">
          <ac:chgData name="ZAMTANG@NAVER.COM" userId="750a74194929a6bb" providerId="LiveId" clId="{49ABA935-947B-43B8-B86C-74AB0A5DD006}" dt="2025-02-05T07:16:02.508" v="1393" actId="1076"/>
          <ac:picMkLst>
            <pc:docMk/>
            <pc:sldMk cId="715271063" sldId="1450"/>
            <ac:picMk id="6" creationId="{9FBC6FE4-FEF5-CE6E-A20B-770282D365DC}"/>
          </ac:picMkLst>
        </pc:picChg>
      </pc:sldChg>
      <pc:sldChg chg="modSp add mod">
        <pc:chgData name="ZAMTANG@NAVER.COM" userId="750a74194929a6bb" providerId="LiveId" clId="{49ABA935-947B-43B8-B86C-74AB0A5DD006}" dt="2025-02-05T07:16:34.789" v="1399" actId="1076"/>
        <pc:sldMkLst>
          <pc:docMk/>
          <pc:sldMk cId="3245794379" sldId="1451"/>
        </pc:sldMkLst>
        <pc:spChg chg="mod">
          <ac:chgData name="ZAMTANG@NAVER.COM" userId="750a74194929a6bb" providerId="LiveId" clId="{49ABA935-947B-43B8-B86C-74AB0A5DD006}" dt="2025-02-05T07:16:23.560" v="1396" actId="113"/>
          <ac:spMkLst>
            <pc:docMk/>
            <pc:sldMk cId="3245794379" sldId="1451"/>
            <ac:spMk id="2" creationId="{6E326941-E0C9-12C7-67EA-0B7EF1CFE8D6}"/>
          </ac:spMkLst>
        </pc:spChg>
        <pc:picChg chg="mod">
          <ac:chgData name="ZAMTANG@NAVER.COM" userId="750a74194929a6bb" providerId="LiveId" clId="{49ABA935-947B-43B8-B86C-74AB0A5DD006}" dt="2025-02-05T07:16:34.789" v="1399" actId="1076"/>
          <ac:picMkLst>
            <pc:docMk/>
            <pc:sldMk cId="3245794379" sldId="1451"/>
            <ac:picMk id="6" creationId="{8BC0B439-94CF-F97A-104C-304FCC6D2310}"/>
          </ac:picMkLst>
        </pc:picChg>
      </pc:sldChg>
      <pc:sldChg chg="addSp modSp add mod">
        <pc:chgData name="ZAMTANG@NAVER.COM" userId="750a74194929a6bb" providerId="LiveId" clId="{49ABA935-947B-43B8-B86C-74AB0A5DD006}" dt="2025-02-05T07:18:13.775" v="1421"/>
        <pc:sldMkLst>
          <pc:docMk/>
          <pc:sldMk cId="2624644256" sldId="1452"/>
        </pc:sldMkLst>
        <pc:spChg chg="mod">
          <ac:chgData name="ZAMTANG@NAVER.COM" userId="750a74194929a6bb" providerId="LiveId" clId="{49ABA935-947B-43B8-B86C-74AB0A5DD006}" dt="2025-02-05T07:18:13.775" v="1421"/>
          <ac:spMkLst>
            <pc:docMk/>
            <pc:sldMk cId="2624644256" sldId="1452"/>
            <ac:spMk id="2" creationId="{17856F14-454C-1683-96C4-5388B14D9AB5}"/>
          </ac:spMkLst>
        </pc:spChg>
        <pc:picChg chg="add mod">
          <ac:chgData name="ZAMTANG@NAVER.COM" userId="750a74194929a6bb" providerId="LiveId" clId="{49ABA935-947B-43B8-B86C-74AB0A5DD006}" dt="2025-02-05T07:17:30.992" v="1408" actId="14100"/>
          <ac:picMkLst>
            <pc:docMk/>
            <pc:sldMk cId="2624644256" sldId="1452"/>
            <ac:picMk id="5" creationId="{62EA7075-6857-6002-1D75-1F564A54D807}"/>
          </ac:picMkLst>
        </pc:picChg>
        <pc:picChg chg="mod">
          <ac:chgData name="ZAMTANG@NAVER.COM" userId="750a74194929a6bb" providerId="LiveId" clId="{49ABA935-947B-43B8-B86C-74AB0A5DD006}" dt="2025-02-05T07:17:15.589" v="1405" actId="1076"/>
          <ac:picMkLst>
            <pc:docMk/>
            <pc:sldMk cId="2624644256" sldId="1452"/>
            <ac:picMk id="6" creationId="{3FB1838C-CFA3-C894-77B7-D9F002209F1D}"/>
          </ac:picMkLst>
        </pc:picChg>
      </pc:sldChg>
      <pc:sldChg chg="delSp modSp add mod">
        <pc:chgData name="ZAMTANG@NAVER.COM" userId="750a74194929a6bb" providerId="LiveId" clId="{49ABA935-947B-43B8-B86C-74AB0A5DD006}" dt="2025-02-05T07:19:23.425" v="1430" actId="20577"/>
        <pc:sldMkLst>
          <pc:docMk/>
          <pc:sldMk cId="3483413989" sldId="1453"/>
        </pc:sldMkLst>
        <pc:spChg chg="mod">
          <ac:chgData name="ZAMTANG@NAVER.COM" userId="750a74194929a6bb" providerId="LiveId" clId="{49ABA935-947B-43B8-B86C-74AB0A5DD006}" dt="2025-02-05T07:19:23.425" v="1430" actId="20577"/>
          <ac:spMkLst>
            <pc:docMk/>
            <pc:sldMk cId="3483413989" sldId="1453"/>
            <ac:spMk id="2" creationId="{E9870C68-9701-8817-DFB3-67DC5D9386B7}"/>
          </ac:spMkLst>
        </pc:spChg>
        <pc:picChg chg="del">
          <ac:chgData name="ZAMTANG@NAVER.COM" userId="750a74194929a6bb" providerId="LiveId" clId="{49ABA935-947B-43B8-B86C-74AB0A5DD006}" dt="2025-02-05T07:18:41.517" v="1425" actId="478"/>
          <ac:picMkLst>
            <pc:docMk/>
            <pc:sldMk cId="3483413989" sldId="1453"/>
            <ac:picMk id="5" creationId="{B98EE862-AA8E-93D7-2820-41A9890B0D8F}"/>
          </ac:picMkLst>
        </pc:picChg>
        <pc:picChg chg="mod">
          <ac:chgData name="ZAMTANG@NAVER.COM" userId="750a74194929a6bb" providerId="LiveId" clId="{49ABA935-947B-43B8-B86C-74AB0A5DD006}" dt="2025-02-05T07:18:58.871" v="1428" actId="1076"/>
          <ac:picMkLst>
            <pc:docMk/>
            <pc:sldMk cId="3483413989" sldId="1453"/>
            <ac:picMk id="6" creationId="{52211381-A3C9-0EDC-8431-544D6C7476C6}"/>
          </ac:picMkLst>
        </pc:picChg>
      </pc:sldChg>
      <pc:sldChg chg="addSp modSp add mod">
        <pc:chgData name="ZAMTANG@NAVER.COM" userId="750a74194929a6bb" providerId="LiveId" clId="{49ABA935-947B-43B8-B86C-74AB0A5DD006}" dt="2025-02-05T07:22:16.810" v="1466" actId="1076"/>
        <pc:sldMkLst>
          <pc:docMk/>
          <pc:sldMk cId="2707285093" sldId="1454"/>
        </pc:sldMkLst>
        <pc:spChg chg="mod">
          <ac:chgData name="ZAMTANG@NAVER.COM" userId="750a74194929a6bb" providerId="LiveId" clId="{49ABA935-947B-43B8-B86C-74AB0A5DD006}" dt="2025-02-05T07:21:38.258" v="1453" actId="20577"/>
          <ac:spMkLst>
            <pc:docMk/>
            <pc:sldMk cId="2707285093" sldId="1454"/>
            <ac:spMk id="2" creationId="{72DED1D0-588A-8C41-003D-4BC651A0C2D3}"/>
          </ac:spMkLst>
        </pc:spChg>
        <pc:picChg chg="add mod">
          <ac:chgData name="ZAMTANG@NAVER.COM" userId="750a74194929a6bb" providerId="LiveId" clId="{49ABA935-947B-43B8-B86C-74AB0A5DD006}" dt="2025-02-05T07:22:16.810" v="1466" actId="1076"/>
          <ac:picMkLst>
            <pc:docMk/>
            <pc:sldMk cId="2707285093" sldId="1454"/>
            <ac:picMk id="5" creationId="{42531F3F-9015-FA89-1D6E-BF634404EBE7}"/>
          </ac:picMkLst>
        </pc:picChg>
        <pc:picChg chg="mod">
          <ac:chgData name="ZAMTANG@NAVER.COM" userId="750a74194929a6bb" providerId="LiveId" clId="{49ABA935-947B-43B8-B86C-74AB0A5DD006}" dt="2025-02-05T07:22:14.591" v="1465" actId="1076"/>
          <ac:picMkLst>
            <pc:docMk/>
            <pc:sldMk cId="2707285093" sldId="1454"/>
            <ac:picMk id="6" creationId="{D046502D-4447-E339-61D2-A768A3B38107}"/>
          </ac:picMkLst>
        </pc:picChg>
      </pc:sldChg>
      <pc:sldChg chg="addSp modSp add mod">
        <pc:chgData name="ZAMTANG@NAVER.COM" userId="750a74194929a6bb" providerId="LiveId" clId="{49ABA935-947B-43B8-B86C-74AB0A5DD006}" dt="2025-02-05T07:26:18.257" v="1493" actId="20577"/>
        <pc:sldMkLst>
          <pc:docMk/>
          <pc:sldMk cId="2647717815" sldId="1455"/>
        </pc:sldMkLst>
        <pc:spChg chg="mod">
          <ac:chgData name="ZAMTANG@NAVER.COM" userId="750a74194929a6bb" providerId="LiveId" clId="{49ABA935-947B-43B8-B86C-74AB0A5DD006}" dt="2025-02-05T07:26:18.257" v="1493" actId="20577"/>
          <ac:spMkLst>
            <pc:docMk/>
            <pc:sldMk cId="2647717815" sldId="1455"/>
            <ac:spMk id="2" creationId="{8017084B-FCB2-25C5-F6E7-592F21F01E5F}"/>
          </ac:spMkLst>
        </pc:spChg>
        <pc:picChg chg="add mod">
          <ac:chgData name="ZAMTANG@NAVER.COM" userId="750a74194929a6bb" providerId="LiveId" clId="{49ABA935-947B-43B8-B86C-74AB0A5DD006}" dt="2025-02-05T07:26:16.879" v="1492" actId="1076"/>
          <ac:picMkLst>
            <pc:docMk/>
            <pc:sldMk cId="2647717815" sldId="1455"/>
            <ac:picMk id="5" creationId="{E1C467E3-A006-1EDF-DA2B-47A9E432B3DE}"/>
          </ac:picMkLst>
        </pc:picChg>
        <pc:picChg chg="mod">
          <ac:chgData name="ZAMTANG@NAVER.COM" userId="750a74194929a6bb" providerId="LiveId" clId="{49ABA935-947B-43B8-B86C-74AB0A5DD006}" dt="2025-02-05T07:25:58.040" v="1487" actId="1076"/>
          <ac:picMkLst>
            <pc:docMk/>
            <pc:sldMk cId="2647717815" sldId="1455"/>
            <ac:picMk id="6" creationId="{0D83F2AB-168C-AD59-673C-E22C12691CA7}"/>
          </ac:picMkLst>
        </pc:picChg>
      </pc:sldChg>
    </pc:docChg>
  </pc:docChgLst>
  <pc:docChgLst>
    <pc:chgData name="ZAMTANG@NAVER.COM" userId="750a74194929a6bb" providerId="LiveId" clId="{C6814C02-522C-4ECA-85D1-3C9E4114C0EA}"/>
    <pc:docChg chg="undo custSel addSld delSld modSld sldOrd">
      <pc:chgData name="ZAMTANG@NAVER.COM" userId="750a74194929a6bb" providerId="LiveId" clId="{C6814C02-522C-4ECA-85D1-3C9E4114C0EA}" dt="2025-01-19T11:32:20.635" v="1264"/>
      <pc:docMkLst>
        <pc:docMk/>
      </pc:docMkLst>
      <pc:sldChg chg="addSp modSp mod">
        <pc:chgData name="ZAMTANG@NAVER.COM" userId="750a74194929a6bb" providerId="LiveId" clId="{C6814C02-522C-4ECA-85D1-3C9E4114C0EA}" dt="2025-01-19T06:31:13.487" v="229" actId="1076"/>
        <pc:sldMkLst>
          <pc:docMk/>
          <pc:sldMk cId="0" sldId="605"/>
        </pc:sldMkLst>
        <pc:spChg chg="mod">
          <ac:chgData name="ZAMTANG@NAVER.COM" userId="750a74194929a6bb" providerId="LiveId" clId="{C6814C02-522C-4ECA-85D1-3C9E4114C0EA}" dt="2025-01-19T06:30:50.111" v="22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6814C02-522C-4ECA-85D1-3C9E4114C0EA}" dt="2025-01-19T06:29:50.976" v="195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37.342" v="88" actId="20577"/>
        <pc:sldMkLst>
          <pc:docMk/>
          <pc:sldMk cId="0" sldId="619"/>
        </pc:sldMkLst>
        <pc:spChg chg="mod">
          <ac:chgData name="ZAMTANG@NAVER.COM" userId="750a74194929a6bb" providerId="LiveId" clId="{C6814C02-522C-4ECA-85D1-3C9E4114C0EA}" dt="2025-01-19T06:28:37.342" v="88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39.154" v="174" actId="20577"/>
        <pc:sldMkLst>
          <pc:docMk/>
          <pc:sldMk cId="0" sldId="630"/>
        </pc:sldMkLst>
        <pc:spChg chg="mod">
          <ac:chgData name="ZAMTANG@NAVER.COM" userId="750a74194929a6bb" providerId="LiveId" clId="{C6814C02-522C-4ECA-85D1-3C9E4114C0EA}" dt="2025-01-19T06:29:39.154" v="174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18.016" v="86" actId="20577"/>
        <pc:sldMkLst>
          <pc:docMk/>
          <pc:sldMk cId="0" sldId="707"/>
        </pc:sldMkLst>
        <pc:spChg chg="mod">
          <ac:chgData name="ZAMTANG@NAVER.COM" userId="750a74194929a6bb" providerId="LiveId" clId="{C6814C02-522C-4ECA-85D1-3C9E4114C0EA}" dt="2025-01-19T06:28:18.016" v="8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45.544" v="184" actId="20577"/>
        <pc:sldMkLst>
          <pc:docMk/>
          <pc:sldMk cId="0" sldId="714"/>
        </pc:sldMkLst>
        <pc:spChg chg="mod">
          <ac:chgData name="ZAMTANG@NAVER.COM" userId="750a74194929a6bb" providerId="LiveId" clId="{C6814C02-522C-4ECA-85D1-3C9E4114C0EA}" dt="2025-01-19T06:29:45.544" v="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39:12.846" v="324"/>
        <pc:sldMkLst>
          <pc:docMk/>
          <pc:sldMk cId="0" sldId="850"/>
        </pc:sldMkLst>
        <pc:spChg chg="mod">
          <ac:chgData name="ZAMTANG@NAVER.COM" userId="750a74194929a6bb" providerId="LiveId" clId="{C6814C02-522C-4ECA-85D1-3C9E4114C0EA}" dt="2025-01-19T06:39:12.846" v="324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59:34.673" v="573" actId="14100"/>
        <pc:sldMkLst>
          <pc:docMk/>
          <pc:sldMk cId="0" sldId="915"/>
        </pc:sldMkLst>
        <pc:spChg chg="mod">
          <ac:chgData name="ZAMTANG@NAVER.COM" userId="750a74194929a6bb" providerId="LiveId" clId="{C6814C02-522C-4ECA-85D1-3C9E4114C0EA}" dt="2025-01-19T06:59:34.673" v="573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79921659" sldId="1006"/>
        </pc:sldMkLst>
      </pc:sldChg>
      <pc:sldChg chg="modSp mod">
        <pc:chgData name="ZAMTANG@NAVER.COM" userId="750a74194929a6bb" providerId="LiveId" clId="{C6814C02-522C-4ECA-85D1-3C9E4114C0EA}" dt="2025-01-19T06:42:38.881" v="343" actId="1076"/>
        <pc:sldMkLst>
          <pc:docMk/>
          <pc:sldMk cId="1666035923" sldId="1023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454837967" sldId="1057"/>
        </pc:sldMkLst>
      </pc:sldChg>
      <pc:sldChg chg="modSp mod">
        <pc:chgData name="ZAMTANG@NAVER.COM" userId="750a74194929a6bb" providerId="LiveId" clId="{C6814C02-522C-4ECA-85D1-3C9E4114C0EA}" dt="2025-01-19T11:31:33.323" v="1244" actId="20577"/>
        <pc:sldMkLst>
          <pc:docMk/>
          <pc:sldMk cId="4040694849" sldId="1065"/>
        </pc:sldMkLst>
        <pc:spChg chg="mod">
          <ac:chgData name="ZAMTANG@NAVER.COM" userId="750a74194929a6bb" providerId="LiveId" clId="{C6814C02-522C-4ECA-85D1-3C9E4114C0EA}" dt="2025-01-19T07:10:06.296" v="726" actId="20577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C6814C02-522C-4ECA-85D1-3C9E4114C0EA}" dt="2025-01-19T11:31:33.323" v="1244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modSp mod">
        <pc:chgData name="ZAMTANG@NAVER.COM" userId="750a74194929a6bb" providerId="LiveId" clId="{C6814C02-522C-4ECA-85D1-3C9E4114C0EA}" dt="2025-01-19T11:31:38.100" v="1246" actId="20577"/>
        <pc:sldMkLst>
          <pc:docMk/>
          <pc:sldMk cId="1830245643" sldId="1066"/>
        </pc:sldMkLst>
        <pc:spChg chg="mod">
          <ac:chgData name="ZAMTANG@NAVER.COM" userId="750a74194929a6bb" providerId="LiveId" clId="{C6814C02-522C-4ECA-85D1-3C9E4114C0EA}" dt="2025-01-19T11:31:38.100" v="1246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6814C02-522C-4ECA-85D1-3C9E4114C0EA}" dt="2025-01-19T07:10:38.351" v="74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6814C02-522C-4ECA-85D1-3C9E4114C0EA}" dt="2025-01-19T11:31:46.075" v="1248"/>
        <pc:sldMkLst>
          <pc:docMk/>
          <pc:sldMk cId="1466469807" sldId="1067"/>
        </pc:sldMkLst>
      </pc:sldChg>
      <pc:sldChg chg="modSp mod">
        <pc:chgData name="ZAMTANG@NAVER.COM" userId="750a74194929a6bb" providerId="LiveId" clId="{C6814C02-522C-4ECA-85D1-3C9E4114C0EA}" dt="2025-01-19T11:31:42.893" v="1247"/>
        <pc:sldMkLst>
          <pc:docMk/>
          <pc:sldMk cId="1389639009" sldId="1068"/>
        </pc:sldMkLst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400082599" sldId="1106"/>
        </pc:sldMkLst>
      </pc:sldChg>
      <pc:sldChg chg="del">
        <pc:chgData name="ZAMTANG@NAVER.COM" userId="750a74194929a6bb" providerId="LiveId" clId="{C6814C02-522C-4ECA-85D1-3C9E4114C0EA}" dt="2025-01-19T06:32:09.582" v="235" actId="47"/>
        <pc:sldMkLst>
          <pc:docMk/>
          <pc:sldMk cId="1102485331" sldId="1144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1840744852" sldId="1145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4148834201" sldId="1146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44711446" sldId="1147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575180107" sldId="1148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054290909" sldId="1149"/>
        </pc:sldMkLst>
      </pc:sldChg>
      <pc:sldChg chg="delSp modSp mod ord">
        <pc:chgData name="ZAMTANG@NAVER.COM" userId="750a74194929a6bb" providerId="LiveId" clId="{C6814C02-522C-4ECA-85D1-3C9E4114C0EA}" dt="2025-01-19T07:03:03.089" v="612" actId="15"/>
        <pc:sldMkLst>
          <pc:docMk/>
          <pc:sldMk cId="1297501612" sldId="1150"/>
        </pc:sldMkLst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757434080" sldId="1151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1125114384" sldId="1152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44067317" sldId="115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376433051" sldId="115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799471466" sldId="1155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297004836" sldId="1156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96292375" sldId="1157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08874686" sldId="1158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031787146" sldId="1159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354705187" sldId="1160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324000720" sldId="1161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78001216" sldId="1162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478128217" sldId="116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36448453" sldId="116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497948918" sldId="1165"/>
        </pc:sldMkLst>
      </pc:sldChg>
      <pc:sldChg chg="modSp add mod">
        <pc:chgData name="ZAMTANG@NAVER.COM" userId="750a74194929a6bb" providerId="LiveId" clId="{C6814C02-522C-4ECA-85D1-3C9E4114C0EA}" dt="2025-01-19T06:32:07.499" v="234" actId="1076"/>
        <pc:sldMkLst>
          <pc:docMk/>
          <pc:sldMk cId="3096916416" sldId="1166"/>
        </pc:sldMkLst>
      </pc:sldChg>
      <pc:sldChg chg="modSp add mod">
        <pc:chgData name="ZAMTANG@NAVER.COM" userId="750a74194929a6bb" providerId="LiveId" clId="{C6814C02-522C-4ECA-85D1-3C9E4114C0EA}" dt="2025-01-19T06:32:47.653" v="240" actId="1076"/>
        <pc:sldMkLst>
          <pc:docMk/>
          <pc:sldMk cId="1097442402" sldId="1167"/>
        </pc:sldMkLst>
      </pc:sldChg>
      <pc:sldChg chg="modSp add mod">
        <pc:chgData name="ZAMTANG@NAVER.COM" userId="750a74194929a6bb" providerId="LiveId" clId="{C6814C02-522C-4ECA-85D1-3C9E4114C0EA}" dt="2025-01-19T06:34:28.450" v="264"/>
        <pc:sldMkLst>
          <pc:docMk/>
          <pc:sldMk cId="1042590219" sldId="1168"/>
        </pc:sldMkLst>
      </pc:sldChg>
      <pc:sldChg chg="addSp modSp add mod">
        <pc:chgData name="ZAMTANG@NAVER.COM" userId="750a74194929a6bb" providerId="LiveId" clId="{C6814C02-522C-4ECA-85D1-3C9E4114C0EA}" dt="2025-01-19T06:35:35.467" v="276" actId="14100"/>
        <pc:sldMkLst>
          <pc:docMk/>
          <pc:sldMk cId="1107724608" sldId="1169"/>
        </pc:sldMkLst>
      </pc:sldChg>
      <pc:sldChg chg="addSp modSp add mod ord">
        <pc:chgData name="ZAMTANG@NAVER.COM" userId="750a74194929a6bb" providerId="LiveId" clId="{C6814C02-522C-4ECA-85D1-3C9E4114C0EA}" dt="2025-01-19T06:38:55.542" v="321" actId="1076"/>
        <pc:sldMkLst>
          <pc:docMk/>
          <pc:sldMk cId="385186273" sldId="1170"/>
        </pc:sldMkLst>
      </pc:sldChg>
      <pc:sldChg chg="addSp modSp add mod">
        <pc:chgData name="ZAMTANG@NAVER.COM" userId="750a74194929a6bb" providerId="LiveId" clId="{C6814C02-522C-4ECA-85D1-3C9E4114C0EA}" dt="2025-01-19T06:37:00.285" v="304" actId="1076"/>
        <pc:sldMkLst>
          <pc:docMk/>
          <pc:sldMk cId="3490490473" sldId="1171"/>
        </pc:sldMkLst>
      </pc:sldChg>
      <pc:sldChg chg="add del">
        <pc:chgData name="ZAMTANG@NAVER.COM" userId="750a74194929a6bb" providerId="LiveId" clId="{C6814C02-522C-4ECA-85D1-3C9E4114C0EA}" dt="2025-01-19T06:39:01.443" v="323"/>
        <pc:sldMkLst>
          <pc:docMk/>
          <pc:sldMk cId="1542370754" sldId="1172"/>
        </pc:sldMkLst>
      </pc:sldChg>
      <pc:sldChg chg="delSp modSp add mod">
        <pc:chgData name="ZAMTANG@NAVER.COM" userId="750a74194929a6bb" providerId="LiveId" clId="{C6814C02-522C-4ECA-85D1-3C9E4114C0EA}" dt="2025-01-19T06:45:33.370" v="348" actId="478"/>
        <pc:sldMkLst>
          <pc:docMk/>
          <pc:sldMk cId="2412706426" sldId="1172"/>
        </pc:sldMkLst>
      </pc:sldChg>
      <pc:sldChg chg="addSp modSp add mod">
        <pc:chgData name="ZAMTANG@NAVER.COM" userId="750a74194929a6bb" providerId="LiveId" clId="{C6814C02-522C-4ECA-85D1-3C9E4114C0EA}" dt="2025-01-19T06:47:21.433" v="364" actId="1076"/>
        <pc:sldMkLst>
          <pc:docMk/>
          <pc:sldMk cId="464234447" sldId="1173"/>
        </pc:sldMkLst>
      </pc:sldChg>
      <pc:sldChg chg="addSp modSp add mod">
        <pc:chgData name="ZAMTANG@NAVER.COM" userId="750a74194929a6bb" providerId="LiveId" clId="{C6814C02-522C-4ECA-85D1-3C9E4114C0EA}" dt="2025-01-19T06:49:25.589" v="406" actId="1076"/>
        <pc:sldMkLst>
          <pc:docMk/>
          <pc:sldMk cId="1265396782" sldId="1174"/>
        </pc:sldMkLst>
      </pc:sldChg>
      <pc:sldChg chg="delSp modSp add mod">
        <pc:chgData name="ZAMTANG@NAVER.COM" userId="750a74194929a6bb" providerId="LiveId" clId="{C6814C02-522C-4ECA-85D1-3C9E4114C0EA}" dt="2025-01-19T06:51:08.230" v="446" actId="1076"/>
        <pc:sldMkLst>
          <pc:docMk/>
          <pc:sldMk cId="1819026349" sldId="1175"/>
        </pc:sldMkLst>
      </pc:sldChg>
      <pc:sldChg chg="addSp modSp add mod">
        <pc:chgData name="ZAMTANG@NAVER.COM" userId="750a74194929a6bb" providerId="LiveId" clId="{C6814C02-522C-4ECA-85D1-3C9E4114C0EA}" dt="2025-01-19T06:53:31.991" v="472" actId="1076"/>
        <pc:sldMkLst>
          <pc:docMk/>
          <pc:sldMk cId="3715959190" sldId="1176"/>
        </pc:sldMkLst>
      </pc:sldChg>
      <pc:sldChg chg="delSp modSp add mod">
        <pc:chgData name="ZAMTANG@NAVER.COM" userId="750a74194929a6bb" providerId="LiveId" clId="{C6814C02-522C-4ECA-85D1-3C9E4114C0EA}" dt="2025-01-19T06:55:15.377" v="495" actId="404"/>
        <pc:sldMkLst>
          <pc:docMk/>
          <pc:sldMk cId="391983428" sldId="1177"/>
        </pc:sldMkLst>
      </pc:sldChg>
      <pc:sldChg chg="modSp add mod">
        <pc:chgData name="ZAMTANG@NAVER.COM" userId="750a74194929a6bb" providerId="LiveId" clId="{C6814C02-522C-4ECA-85D1-3C9E4114C0EA}" dt="2025-01-19T06:56:21.934" v="528" actId="1076"/>
        <pc:sldMkLst>
          <pc:docMk/>
          <pc:sldMk cId="1348435577" sldId="1178"/>
        </pc:sldMkLst>
      </pc:sldChg>
      <pc:sldChg chg="modSp add mod">
        <pc:chgData name="ZAMTANG@NAVER.COM" userId="750a74194929a6bb" providerId="LiveId" clId="{C6814C02-522C-4ECA-85D1-3C9E4114C0EA}" dt="2025-01-19T06:57:26.058" v="548"/>
        <pc:sldMkLst>
          <pc:docMk/>
          <pc:sldMk cId="1187902178" sldId="1179"/>
        </pc:sldMkLst>
      </pc:sldChg>
      <pc:sldChg chg="addSp modSp add mod">
        <pc:chgData name="ZAMTANG@NAVER.COM" userId="750a74194929a6bb" providerId="LiveId" clId="{C6814C02-522C-4ECA-85D1-3C9E4114C0EA}" dt="2025-01-19T06:58:34.813" v="558" actId="14100"/>
        <pc:sldMkLst>
          <pc:docMk/>
          <pc:sldMk cId="3122221323" sldId="1180"/>
        </pc:sldMkLst>
      </pc:sldChg>
      <pc:sldChg chg="modSp add mod">
        <pc:chgData name="ZAMTANG@NAVER.COM" userId="750a74194929a6bb" providerId="LiveId" clId="{C6814C02-522C-4ECA-85D1-3C9E4114C0EA}" dt="2025-01-19T06:59:12.363" v="570" actId="1076"/>
        <pc:sldMkLst>
          <pc:docMk/>
          <pc:sldMk cId="466386838" sldId="1181"/>
        </pc:sldMkLst>
      </pc:sldChg>
      <pc:sldChg chg="addSp modSp add mod">
        <pc:chgData name="ZAMTANG@NAVER.COM" userId="750a74194929a6bb" providerId="LiveId" clId="{C6814C02-522C-4ECA-85D1-3C9E4114C0EA}" dt="2025-01-19T07:03:48.517" v="619" actId="1076"/>
        <pc:sldMkLst>
          <pc:docMk/>
          <pc:sldMk cId="794172045" sldId="1182"/>
        </pc:sldMkLst>
      </pc:sldChg>
      <pc:sldChg chg="addSp modSp add mod">
        <pc:chgData name="ZAMTANG@NAVER.COM" userId="750a74194929a6bb" providerId="LiveId" clId="{C6814C02-522C-4ECA-85D1-3C9E4114C0EA}" dt="2025-01-19T07:05:25.089" v="643" actId="1076"/>
        <pc:sldMkLst>
          <pc:docMk/>
          <pc:sldMk cId="4080369357" sldId="1183"/>
        </pc:sldMkLst>
      </pc:sldChg>
      <pc:sldChg chg="delSp modSp add mod">
        <pc:chgData name="ZAMTANG@NAVER.COM" userId="750a74194929a6bb" providerId="LiveId" clId="{C6814C02-522C-4ECA-85D1-3C9E4114C0EA}" dt="2025-01-19T07:06:40.032" v="662"/>
        <pc:sldMkLst>
          <pc:docMk/>
          <pc:sldMk cId="3462902558" sldId="1184"/>
        </pc:sldMkLst>
      </pc:sldChg>
      <pc:sldChg chg="addSp modSp add mod">
        <pc:chgData name="ZAMTANG@NAVER.COM" userId="750a74194929a6bb" providerId="LiveId" clId="{C6814C02-522C-4ECA-85D1-3C9E4114C0EA}" dt="2025-01-19T07:07:55.520" v="684" actId="1076"/>
        <pc:sldMkLst>
          <pc:docMk/>
          <pc:sldMk cId="3654542289" sldId="1185"/>
        </pc:sldMkLst>
      </pc:sldChg>
      <pc:sldChg chg="addSp modSp add mod">
        <pc:chgData name="ZAMTANG@NAVER.COM" userId="750a74194929a6bb" providerId="LiveId" clId="{C6814C02-522C-4ECA-85D1-3C9E4114C0EA}" dt="2025-01-19T07:09:43.439" v="711" actId="1076"/>
        <pc:sldMkLst>
          <pc:docMk/>
          <pc:sldMk cId="3124936047" sldId="1186"/>
        </pc:sldMkLst>
      </pc:sldChg>
      <pc:sldChg chg="modSp add mod">
        <pc:chgData name="ZAMTANG@NAVER.COM" userId="750a74194929a6bb" providerId="LiveId" clId="{C6814C02-522C-4ECA-85D1-3C9E4114C0EA}" dt="2025-01-19T11:31:48.513" v="1249"/>
        <pc:sldMkLst>
          <pc:docMk/>
          <pc:sldMk cId="1650539490" sldId="1187"/>
        </pc:sldMkLst>
      </pc:sldChg>
      <pc:sldChg chg="modSp add mod">
        <pc:chgData name="ZAMTANG@NAVER.COM" userId="750a74194929a6bb" providerId="LiveId" clId="{C6814C02-522C-4ECA-85D1-3C9E4114C0EA}" dt="2025-01-19T11:31:50.896" v="1250"/>
        <pc:sldMkLst>
          <pc:docMk/>
          <pc:sldMk cId="2945888513" sldId="1188"/>
        </pc:sldMkLst>
      </pc:sldChg>
      <pc:sldChg chg="delSp modSp add mod">
        <pc:chgData name="ZAMTANG@NAVER.COM" userId="750a74194929a6bb" providerId="LiveId" clId="{C6814C02-522C-4ECA-85D1-3C9E4114C0EA}" dt="2025-01-19T11:31:53.382" v="1251"/>
        <pc:sldMkLst>
          <pc:docMk/>
          <pc:sldMk cId="1751271888" sldId="1189"/>
        </pc:sldMkLst>
      </pc:sldChg>
      <pc:sldChg chg="modSp add mod">
        <pc:chgData name="ZAMTANG@NAVER.COM" userId="750a74194929a6bb" providerId="LiveId" clId="{C6814C02-522C-4ECA-85D1-3C9E4114C0EA}" dt="2025-01-19T11:31:55.391" v="1252"/>
        <pc:sldMkLst>
          <pc:docMk/>
          <pc:sldMk cId="324151486" sldId="1190"/>
        </pc:sldMkLst>
      </pc:sldChg>
      <pc:sldChg chg="addSp modSp add mod">
        <pc:chgData name="ZAMTANG@NAVER.COM" userId="750a74194929a6bb" providerId="LiveId" clId="{C6814C02-522C-4ECA-85D1-3C9E4114C0EA}" dt="2025-01-19T11:31:57.496" v="1253"/>
        <pc:sldMkLst>
          <pc:docMk/>
          <pc:sldMk cId="6295758" sldId="1191"/>
        </pc:sldMkLst>
      </pc:sldChg>
      <pc:sldChg chg="addSp modSp add mod">
        <pc:chgData name="ZAMTANG@NAVER.COM" userId="750a74194929a6bb" providerId="LiveId" clId="{C6814C02-522C-4ECA-85D1-3C9E4114C0EA}" dt="2025-01-19T11:31:59.550" v="1254"/>
        <pc:sldMkLst>
          <pc:docMk/>
          <pc:sldMk cId="3326765202" sldId="1192"/>
        </pc:sldMkLst>
      </pc:sldChg>
      <pc:sldChg chg="modSp add mod">
        <pc:chgData name="ZAMTANG@NAVER.COM" userId="750a74194929a6bb" providerId="LiveId" clId="{C6814C02-522C-4ECA-85D1-3C9E4114C0EA}" dt="2025-01-19T11:32:01.635" v="1255"/>
        <pc:sldMkLst>
          <pc:docMk/>
          <pc:sldMk cId="2404616854" sldId="1193"/>
        </pc:sldMkLst>
      </pc:sldChg>
      <pc:sldChg chg="modSp add mod">
        <pc:chgData name="ZAMTANG@NAVER.COM" userId="750a74194929a6bb" providerId="LiveId" clId="{C6814C02-522C-4ECA-85D1-3C9E4114C0EA}" dt="2025-01-19T11:32:03.732" v="1256"/>
        <pc:sldMkLst>
          <pc:docMk/>
          <pc:sldMk cId="2130926764" sldId="1194"/>
        </pc:sldMkLst>
      </pc:sldChg>
      <pc:sldChg chg="addSp modSp add mod">
        <pc:chgData name="ZAMTANG@NAVER.COM" userId="750a74194929a6bb" providerId="LiveId" clId="{C6814C02-522C-4ECA-85D1-3C9E4114C0EA}" dt="2025-01-19T11:32:05.770" v="1257"/>
        <pc:sldMkLst>
          <pc:docMk/>
          <pc:sldMk cId="2559198043" sldId="1195"/>
        </pc:sldMkLst>
      </pc:sldChg>
      <pc:sldChg chg="modSp add mod">
        <pc:chgData name="ZAMTANG@NAVER.COM" userId="750a74194929a6bb" providerId="LiveId" clId="{C6814C02-522C-4ECA-85D1-3C9E4114C0EA}" dt="2025-01-19T11:32:07.662" v="1258"/>
        <pc:sldMkLst>
          <pc:docMk/>
          <pc:sldMk cId="1481602048" sldId="1196"/>
        </pc:sldMkLst>
      </pc:sldChg>
      <pc:sldChg chg="addSp modSp add mod">
        <pc:chgData name="ZAMTANG@NAVER.COM" userId="750a74194929a6bb" providerId="LiveId" clId="{C6814C02-522C-4ECA-85D1-3C9E4114C0EA}" dt="2025-01-19T11:32:09.470" v="1259"/>
        <pc:sldMkLst>
          <pc:docMk/>
          <pc:sldMk cId="2550020229" sldId="1197"/>
        </pc:sldMkLst>
      </pc:sldChg>
      <pc:sldChg chg="delSp modSp add mod">
        <pc:chgData name="ZAMTANG@NAVER.COM" userId="750a74194929a6bb" providerId="LiveId" clId="{C6814C02-522C-4ECA-85D1-3C9E4114C0EA}" dt="2025-01-19T11:32:12.172" v="1260"/>
        <pc:sldMkLst>
          <pc:docMk/>
          <pc:sldMk cId="1609560399" sldId="1198"/>
        </pc:sldMkLst>
      </pc:sldChg>
      <pc:sldChg chg="addSp modSp add mod">
        <pc:chgData name="ZAMTANG@NAVER.COM" userId="750a74194929a6bb" providerId="LiveId" clId="{C6814C02-522C-4ECA-85D1-3C9E4114C0EA}" dt="2025-01-19T11:32:14.491" v="1261"/>
        <pc:sldMkLst>
          <pc:docMk/>
          <pc:sldMk cId="537208570" sldId="1199"/>
        </pc:sldMkLst>
      </pc:sldChg>
      <pc:sldChg chg="delSp modSp add mod">
        <pc:chgData name="ZAMTANG@NAVER.COM" userId="750a74194929a6bb" providerId="LiveId" clId="{C6814C02-522C-4ECA-85D1-3C9E4114C0EA}" dt="2025-01-19T11:32:16.541" v="1262"/>
        <pc:sldMkLst>
          <pc:docMk/>
          <pc:sldMk cId="943501813" sldId="1200"/>
        </pc:sldMkLst>
      </pc:sldChg>
      <pc:sldChg chg="addSp modSp add mod">
        <pc:chgData name="ZAMTANG@NAVER.COM" userId="750a74194929a6bb" providerId="LiveId" clId="{C6814C02-522C-4ECA-85D1-3C9E4114C0EA}" dt="2025-01-19T11:32:18.523" v="1263"/>
        <pc:sldMkLst>
          <pc:docMk/>
          <pc:sldMk cId="1700455106" sldId="1201"/>
        </pc:sldMkLst>
      </pc:sldChg>
      <pc:sldChg chg="addSp delSp modSp add mod">
        <pc:chgData name="ZAMTANG@NAVER.COM" userId="750a74194929a6bb" providerId="LiveId" clId="{C6814C02-522C-4ECA-85D1-3C9E4114C0EA}" dt="2025-01-19T11:32:20.635" v="1264"/>
        <pc:sldMkLst>
          <pc:docMk/>
          <pc:sldMk cId="1028630127" sldId="1202"/>
        </pc:sldMkLst>
      </pc:sldChg>
    </pc:docChg>
  </pc:docChgLst>
  <pc:docChgLst>
    <pc:chgData name="ZAMTANG@NAVER.COM" userId="750a74194929a6bb" providerId="LiveId" clId="{C06755AC-BDFB-4E41-A21B-C9A6E77C7142}"/>
    <pc:docChg chg="undo custSel addSld delSld modSld sldOrd">
      <pc:chgData name="ZAMTANG@NAVER.COM" userId="750a74194929a6bb" providerId="LiveId" clId="{C06755AC-BDFB-4E41-A21B-C9A6E77C7142}" dt="2025-01-19T06:24:29.921" v="779" actId="1076"/>
      <pc:docMkLst>
        <pc:docMk/>
      </pc:docMkLst>
      <pc:sldChg chg="delSp modSp mod">
        <pc:chgData name="ZAMTANG@NAVER.COM" userId="750a74194929a6bb" providerId="LiveId" clId="{C06755AC-BDFB-4E41-A21B-C9A6E77C7142}" dt="2025-01-19T05:48:13.419" v="203" actId="478"/>
        <pc:sldMkLst>
          <pc:docMk/>
          <pc:sldMk cId="0" sldId="605"/>
        </pc:sldMkLst>
        <pc:spChg chg="mod">
          <ac:chgData name="ZAMTANG@NAVER.COM" userId="750a74194929a6bb" providerId="LiveId" clId="{C06755AC-BDFB-4E41-A21B-C9A6E77C7142}" dt="2025-01-19T05:46:44.243" v="202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06755AC-BDFB-4E41-A21B-C9A6E77C7142}" dt="2025-01-18T14:06:37.192" v="179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47.895" v="74" actId="14100"/>
        <pc:sldMkLst>
          <pc:docMk/>
          <pc:sldMk cId="0" sldId="619"/>
        </pc:sldMkLst>
        <pc:spChg chg="mod">
          <ac:chgData name="ZAMTANG@NAVER.COM" userId="750a74194929a6bb" providerId="LiveId" clId="{C06755AC-BDFB-4E41-A21B-C9A6E77C7142}" dt="2025-01-18T14:04:47.895" v="74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15.892" v="133"/>
        <pc:sldMkLst>
          <pc:docMk/>
          <pc:sldMk cId="0" sldId="630"/>
        </pc:sldMkLst>
        <pc:spChg chg="mod">
          <ac:chgData name="ZAMTANG@NAVER.COM" userId="750a74194929a6bb" providerId="LiveId" clId="{C06755AC-BDFB-4E41-A21B-C9A6E77C7142}" dt="2025-01-18T14:06:15.892" v="13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20.575" v="72" actId="20577"/>
        <pc:sldMkLst>
          <pc:docMk/>
          <pc:sldMk cId="0" sldId="707"/>
        </pc:sldMkLst>
        <pc:spChg chg="mod">
          <ac:chgData name="ZAMTANG@NAVER.COM" userId="750a74194929a6bb" providerId="LiveId" clId="{C06755AC-BDFB-4E41-A21B-C9A6E77C7142}" dt="2025-01-18T14:04:20.575" v="7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29.442" v="157" actId="20577"/>
        <pc:sldMkLst>
          <pc:docMk/>
          <pc:sldMk cId="0" sldId="714"/>
        </pc:sldMkLst>
        <pc:spChg chg="mod">
          <ac:chgData name="ZAMTANG@NAVER.COM" userId="750a74194929a6bb" providerId="LiveId" clId="{C06755AC-BDFB-4E41-A21B-C9A6E77C7142}" dt="2025-01-18T14:06:29.442" v="157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49:48.309" v="222" actId="1076"/>
        <pc:sldMkLst>
          <pc:docMk/>
          <pc:sldMk cId="0" sldId="850"/>
        </pc:sldMkLst>
        <pc:spChg chg="mod">
          <ac:chgData name="ZAMTANG@NAVER.COM" userId="750a74194929a6bb" providerId="LiveId" clId="{C06755AC-BDFB-4E41-A21B-C9A6E77C7142}" dt="2025-01-19T05:49:48.309" v="222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58:45.917" v="339" actId="1076"/>
        <pc:sldMkLst>
          <pc:docMk/>
          <pc:sldMk cId="0" sldId="915"/>
        </pc:sldMkLst>
        <pc:spChg chg="mod">
          <ac:chgData name="ZAMTANG@NAVER.COM" userId="750a74194929a6bb" providerId="LiveId" clId="{C06755AC-BDFB-4E41-A21B-C9A6E77C7142}" dt="2025-01-19T05:58:45.917" v="339" actId="1076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6:04:41.709" v="397" actId="1076"/>
        <pc:sldMkLst>
          <pc:docMk/>
          <pc:sldMk cId="3279921659" sldId="1006"/>
        </pc:sldMkLst>
      </pc:sldChg>
      <pc:sldChg chg="delSp modSp mod ord">
        <pc:chgData name="ZAMTANG@NAVER.COM" userId="750a74194929a6bb" providerId="LiveId" clId="{C06755AC-BDFB-4E41-A21B-C9A6E77C7142}" dt="2025-01-19T05:51:52.354" v="263" actId="1076"/>
        <pc:sldMkLst>
          <pc:docMk/>
          <pc:sldMk cId="1666035923" sldId="1023"/>
        </pc:sldMkLst>
      </pc:sldChg>
      <pc:sldChg chg="modSp del mod">
        <pc:chgData name="ZAMTANG@NAVER.COM" userId="750a74194929a6bb" providerId="LiveId" clId="{C06755AC-BDFB-4E41-A21B-C9A6E77C7142}" dt="2025-01-19T05:51:59.603" v="265" actId="47"/>
        <pc:sldMkLst>
          <pc:docMk/>
          <pc:sldMk cId="684531220" sldId="1024"/>
        </pc:sldMkLst>
      </pc:sldChg>
      <pc:sldChg chg="addSp modSp mod">
        <pc:chgData name="ZAMTANG@NAVER.COM" userId="750a74194929a6bb" providerId="LiveId" clId="{C06755AC-BDFB-4E41-A21B-C9A6E77C7142}" dt="2025-01-19T06:06:20.756" v="410"/>
        <pc:sldMkLst>
          <pc:docMk/>
          <pc:sldMk cId="3454837967" sldId="1057"/>
        </pc:sldMkLst>
      </pc:sldChg>
      <pc:sldChg chg="modSp mod">
        <pc:chgData name="ZAMTANG@NAVER.COM" userId="750a74194929a6bb" providerId="LiveId" clId="{C06755AC-BDFB-4E41-A21B-C9A6E77C7142}" dt="2025-01-19T06:08:57.484" v="476" actId="20577"/>
        <pc:sldMkLst>
          <pc:docMk/>
          <pc:sldMk cId="4040694849" sldId="1065"/>
        </pc:sldMkLst>
        <pc:spChg chg="mod">
          <ac:chgData name="ZAMTANG@NAVER.COM" userId="750a74194929a6bb" providerId="LiveId" clId="{C06755AC-BDFB-4E41-A21B-C9A6E77C7142}" dt="2025-01-19T06:08:57.484" v="476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06755AC-BDFB-4E41-A21B-C9A6E77C7142}" dt="2025-01-19T06:09:36.838" v="529" actId="14826"/>
        <pc:sldMkLst>
          <pc:docMk/>
          <pc:sldMk cId="1830245643" sldId="1066"/>
        </pc:sldMkLst>
        <pc:spChg chg="mod">
          <ac:chgData name="ZAMTANG@NAVER.COM" userId="750a74194929a6bb" providerId="LiveId" clId="{C06755AC-BDFB-4E41-A21B-C9A6E77C7142}" dt="2025-01-19T06:09:12.137" v="52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06755AC-BDFB-4E41-A21B-C9A6E77C7142}" dt="2025-01-19T06:09:36.838" v="52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06755AC-BDFB-4E41-A21B-C9A6E77C7142}" dt="2025-01-19T06:11:31.124" v="550" actId="1076"/>
        <pc:sldMkLst>
          <pc:docMk/>
          <pc:sldMk cId="1466469807" sldId="1067"/>
        </pc:sldMkLst>
      </pc:sldChg>
      <pc:sldChg chg="modSp mod">
        <pc:chgData name="ZAMTANG@NAVER.COM" userId="750a74194929a6bb" providerId="LiveId" clId="{C06755AC-BDFB-4E41-A21B-C9A6E77C7142}" dt="2025-01-19T06:09:46.236" v="532" actId="1076"/>
        <pc:sldMkLst>
          <pc:docMk/>
          <pc:sldMk cId="1389639009" sldId="1068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485629972" sldId="1093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1576372736" sldId="109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1441602" sldId="1095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6683061" sldId="1096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195111133" sldId="1097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920393080" sldId="1098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314202249" sldId="1099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526557187" sldId="1100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194925570" sldId="1101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680069410" sldId="1102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85449096" sldId="1103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69717548" sldId="110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29024378" sldId="1105"/>
        </pc:sldMkLst>
      </pc:sldChg>
      <pc:sldChg chg="addSp modSp mod">
        <pc:chgData name="ZAMTANG@NAVER.COM" userId="750a74194929a6bb" providerId="LiveId" clId="{C06755AC-BDFB-4E41-A21B-C9A6E77C7142}" dt="2025-01-19T06:00:39.975" v="372" actId="1076"/>
        <pc:sldMkLst>
          <pc:docMk/>
          <pc:sldMk cId="1400082599" sldId="1106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104481381" sldId="1107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818877794" sldId="1108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420735700" sldId="1109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838145222" sldId="1110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061413651" sldId="1111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264525472" sldId="1112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4209562" sldId="1113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059523805" sldId="1114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900380106" sldId="1115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25168275" sldId="111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355376281" sldId="111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8635364" sldId="1118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471309156" sldId="1119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071048008" sldId="1120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040112285" sldId="1121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1484579794" sldId="1122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202587039" sldId="1123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898840748" sldId="1124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882091957" sldId="1125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788454346" sldId="112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639925797" sldId="112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978858857" sldId="112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746526342" sldId="112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501559807" sldId="113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661948534" sldId="113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262354818" sldId="113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698788385" sldId="1133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13618099" sldId="1134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955235593" sldId="1135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980058664" sldId="1136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154264572" sldId="1137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1528698263" sldId="113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48425472" sldId="113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409324780" sldId="114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203234184" sldId="114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810205289" sldId="114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651588106" sldId="1143"/>
        </pc:sldMkLst>
      </pc:sldChg>
      <pc:sldChg chg="addSp modSp add mod">
        <pc:chgData name="ZAMTANG@NAVER.COM" userId="750a74194929a6bb" providerId="LiveId" clId="{C06755AC-BDFB-4E41-A21B-C9A6E77C7142}" dt="2025-01-19T05:49:18.241" v="218" actId="1076"/>
        <pc:sldMkLst>
          <pc:docMk/>
          <pc:sldMk cId="1102485331" sldId="1144"/>
        </pc:sldMkLst>
      </pc:sldChg>
      <pc:sldChg chg="modSp add mod">
        <pc:chgData name="ZAMTANG@NAVER.COM" userId="750a74194929a6bb" providerId="LiveId" clId="{C06755AC-BDFB-4E41-A21B-C9A6E77C7142}" dt="2025-01-19T05:53:21.265" v="286" actId="20577"/>
        <pc:sldMkLst>
          <pc:docMk/>
          <pc:sldMk cId="1840744852" sldId="1145"/>
        </pc:sldMkLst>
      </pc:sldChg>
      <pc:sldChg chg="addSp modSp add mod">
        <pc:chgData name="ZAMTANG@NAVER.COM" userId="750a74194929a6bb" providerId="LiveId" clId="{C06755AC-BDFB-4E41-A21B-C9A6E77C7142}" dt="2025-01-19T05:55:15.806" v="308"/>
        <pc:sldMkLst>
          <pc:docMk/>
          <pc:sldMk cId="4148834201" sldId="1146"/>
        </pc:sldMkLst>
      </pc:sldChg>
      <pc:sldChg chg="delSp modSp add mod">
        <pc:chgData name="ZAMTANG@NAVER.COM" userId="750a74194929a6bb" providerId="LiveId" clId="{C06755AC-BDFB-4E41-A21B-C9A6E77C7142}" dt="2025-01-19T05:56:02.848" v="313" actId="478"/>
        <pc:sldMkLst>
          <pc:docMk/>
          <pc:sldMk cId="244711446" sldId="1147"/>
        </pc:sldMkLst>
      </pc:sldChg>
      <pc:sldChg chg="addSp modSp add mod">
        <pc:chgData name="ZAMTANG@NAVER.COM" userId="750a74194929a6bb" providerId="LiveId" clId="{C06755AC-BDFB-4E41-A21B-C9A6E77C7142}" dt="2025-01-19T05:57:06.017" v="327" actId="1076"/>
        <pc:sldMkLst>
          <pc:docMk/>
          <pc:sldMk cId="575180107" sldId="1148"/>
        </pc:sldMkLst>
      </pc:sldChg>
      <pc:sldChg chg="modSp add mod">
        <pc:chgData name="ZAMTANG@NAVER.COM" userId="750a74194929a6bb" providerId="LiveId" clId="{C06755AC-BDFB-4E41-A21B-C9A6E77C7142}" dt="2025-01-19T05:58:16.096" v="336" actId="1076"/>
        <pc:sldMkLst>
          <pc:docMk/>
          <pc:sldMk cId="2054290909" sldId="1149"/>
        </pc:sldMkLst>
      </pc:sldChg>
      <pc:sldChg chg="addSp modSp add mod">
        <pc:chgData name="ZAMTANG@NAVER.COM" userId="750a74194929a6bb" providerId="LiveId" clId="{C06755AC-BDFB-4E41-A21B-C9A6E77C7142}" dt="2025-01-19T06:04:16.436" v="393" actId="14100"/>
        <pc:sldMkLst>
          <pc:docMk/>
          <pc:sldMk cId="1297501612" sldId="1150"/>
        </pc:sldMkLst>
      </pc:sldChg>
      <pc:sldChg chg="modSp add mod ord">
        <pc:chgData name="ZAMTANG@NAVER.COM" userId="750a74194929a6bb" providerId="LiveId" clId="{C06755AC-BDFB-4E41-A21B-C9A6E77C7142}" dt="2025-01-19T06:02:52.688" v="382"/>
        <pc:sldMkLst>
          <pc:docMk/>
          <pc:sldMk cId="1757434080" sldId="1151"/>
        </pc:sldMkLst>
      </pc:sldChg>
      <pc:sldChg chg="addSp modSp add mod">
        <pc:chgData name="ZAMTANG@NAVER.COM" userId="750a74194929a6bb" providerId="LiveId" clId="{C06755AC-BDFB-4E41-A21B-C9A6E77C7142}" dt="2025-01-19T06:07:33.006" v="428"/>
        <pc:sldMkLst>
          <pc:docMk/>
          <pc:sldMk cId="1125114384" sldId="1152"/>
        </pc:sldMkLst>
      </pc:sldChg>
      <pc:sldChg chg="add del">
        <pc:chgData name="ZAMTANG@NAVER.COM" userId="750a74194929a6bb" providerId="LiveId" clId="{C06755AC-BDFB-4E41-A21B-C9A6E77C7142}" dt="2025-01-19T06:02:56.177" v="383" actId="47"/>
        <pc:sldMkLst>
          <pc:docMk/>
          <pc:sldMk cId="2448211887" sldId="1152"/>
        </pc:sldMkLst>
      </pc:sldChg>
      <pc:sldChg chg="add del">
        <pc:chgData name="ZAMTANG@NAVER.COM" userId="750a74194929a6bb" providerId="LiveId" clId="{C06755AC-BDFB-4E41-A21B-C9A6E77C7142}" dt="2025-01-19T06:04:19.429" v="394" actId="47"/>
        <pc:sldMkLst>
          <pc:docMk/>
          <pc:sldMk cId="3263546866" sldId="1152"/>
        </pc:sldMkLst>
      </pc:sldChg>
      <pc:sldChg chg="addSp modSp add mod">
        <pc:chgData name="ZAMTANG@NAVER.COM" userId="750a74194929a6bb" providerId="LiveId" clId="{C06755AC-BDFB-4E41-A21B-C9A6E77C7142}" dt="2025-01-19T06:08:43.751" v="440" actId="1076"/>
        <pc:sldMkLst>
          <pc:docMk/>
          <pc:sldMk cId="3244067317" sldId="1153"/>
        </pc:sldMkLst>
      </pc:sldChg>
      <pc:sldChg chg="addSp modSp add mod">
        <pc:chgData name="ZAMTANG@NAVER.COM" userId="750a74194929a6bb" providerId="LiveId" clId="{C06755AC-BDFB-4E41-A21B-C9A6E77C7142}" dt="2025-01-19T06:13:12.614" v="572" actId="14100"/>
        <pc:sldMkLst>
          <pc:docMk/>
          <pc:sldMk cId="2376433051" sldId="1154"/>
        </pc:sldMkLst>
      </pc:sldChg>
      <pc:sldChg chg="add del">
        <pc:chgData name="ZAMTANG@NAVER.COM" userId="750a74194929a6bb" providerId="LiveId" clId="{C06755AC-BDFB-4E41-A21B-C9A6E77C7142}" dt="2025-01-19T06:08:50.204" v="441" actId="47"/>
        <pc:sldMkLst>
          <pc:docMk/>
          <pc:sldMk cId="2490838576" sldId="1154"/>
        </pc:sldMkLst>
      </pc:sldChg>
      <pc:sldChg chg="delSp modSp add mod">
        <pc:chgData name="ZAMTANG@NAVER.COM" userId="750a74194929a6bb" providerId="LiveId" clId="{C06755AC-BDFB-4E41-A21B-C9A6E77C7142}" dt="2025-01-19T06:14:00.429" v="582" actId="1076"/>
        <pc:sldMkLst>
          <pc:docMk/>
          <pc:sldMk cId="1799471466" sldId="1155"/>
        </pc:sldMkLst>
      </pc:sldChg>
      <pc:sldChg chg="modSp add mod">
        <pc:chgData name="ZAMTANG@NAVER.COM" userId="750a74194929a6bb" providerId="LiveId" clId="{C06755AC-BDFB-4E41-A21B-C9A6E77C7142}" dt="2025-01-19T06:21:04.856" v="736" actId="20577"/>
        <pc:sldMkLst>
          <pc:docMk/>
          <pc:sldMk cId="2297004836" sldId="1156"/>
        </pc:sldMkLst>
      </pc:sldChg>
      <pc:sldChg chg="addSp modSp add mod">
        <pc:chgData name="ZAMTANG@NAVER.COM" userId="750a74194929a6bb" providerId="LiveId" clId="{C06755AC-BDFB-4E41-A21B-C9A6E77C7142}" dt="2025-01-19T06:21:08.093" v="737" actId="20577"/>
        <pc:sldMkLst>
          <pc:docMk/>
          <pc:sldMk cId="296292375" sldId="1157"/>
        </pc:sldMkLst>
      </pc:sldChg>
      <pc:sldChg chg="addSp modSp add mod">
        <pc:chgData name="ZAMTANG@NAVER.COM" userId="750a74194929a6bb" providerId="LiveId" clId="{C06755AC-BDFB-4E41-A21B-C9A6E77C7142}" dt="2025-01-19T06:21:10.344" v="738" actId="20577"/>
        <pc:sldMkLst>
          <pc:docMk/>
          <pc:sldMk cId="108874686" sldId="1158"/>
        </pc:sldMkLst>
      </pc:sldChg>
      <pc:sldChg chg="delSp modSp add mod">
        <pc:chgData name="ZAMTANG@NAVER.COM" userId="750a74194929a6bb" providerId="LiveId" clId="{C06755AC-BDFB-4E41-A21B-C9A6E77C7142}" dt="2025-01-19T06:21:12.490" v="739" actId="20577"/>
        <pc:sldMkLst>
          <pc:docMk/>
          <pc:sldMk cId="2031787146" sldId="1159"/>
        </pc:sldMkLst>
      </pc:sldChg>
      <pc:sldChg chg="modSp add mod">
        <pc:chgData name="ZAMTANG@NAVER.COM" userId="750a74194929a6bb" providerId="LiveId" clId="{C06755AC-BDFB-4E41-A21B-C9A6E77C7142}" dt="2025-01-19T06:21:14.550" v="740" actId="20577"/>
        <pc:sldMkLst>
          <pc:docMk/>
          <pc:sldMk cId="1354705187" sldId="1160"/>
        </pc:sldMkLst>
      </pc:sldChg>
      <pc:sldChg chg="modSp add mod">
        <pc:chgData name="ZAMTANG@NAVER.COM" userId="750a74194929a6bb" providerId="LiveId" clId="{C06755AC-BDFB-4E41-A21B-C9A6E77C7142}" dt="2025-01-19T06:21:18.522" v="741" actId="20577"/>
        <pc:sldMkLst>
          <pc:docMk/>
          <pc:sldMk cId="324000720" sldId="1161"/>
        </pc:sldMkLst>
      </pc:sldChg>
      <pc:sldChg chg="modSp add mod">
        <pc:chgData name="ZAMTANG@NAVER.COM" userId="750a74194929a6bb" providerId="LiveId" clId="{C06755AC-BDFB-4E41-A21B-C9A6E77C7142}" dt="2025-01-19T06:22:47.908" v="760"/>
        <pc:sldMkLst>
          <pc:docMk/>
          <pc:sldMk cId="1178001216" sldId="1162"/>
        </pc:sldMkLst>
      </pc:sldChg>
      <pc:sldChg chg="modSp add mod">
        <pc:chgData name="ZAMTANG@NAVER.COM" userId="750a74194929a6bb" providerId="LiveId" clId="{C06755AC-BDFB-4E41-A21B-C9A6E77C7142}" dt="2025-01-19T06:23:29.502" v="767" actId="1076"/>
        <pc:sldMkLst>
          <pc:docMk/>
          <pc:sldMk cId="2478128217" sldId="1163"/>
        </pc:sldMkLst>
      </pc:sldChg>
      <pc:sldChg chg="modSp add mod">
        <pc:chgData name="ZAMTANG@NAVER.COM" userId="750a74194929a6bb" providerId="LiveId" clId="{C06755AC-BDFB-4E41-A21B-C9A6E77C7142}" dt="2025-01-19T06:23:50.918" v="774" actId="1076"/>
        <pc:sldMkLst>
          <pc:docMk/>
          <pc:sldMk cId="1136448453" sldId="1164"/>
        </pc:sldMkLst>
      </pc:sldChg>
      <pc:sldChg chg="modSp add mod">
        <pc:chgData name="ZAMTANG@NAVER.COM" userId="750a74194929a6bb" providerId="LiveId" clId="{C06755AC-BDFB-4E41-A21B-C9A6E77C7142}" dt="2025-01-19T06:24:29.921" v="779" actId="1076"/>
        <pc:sldMkLst>
          <pc:docMk/>
          <pc:sldMk cId="1497948918" sldId="1165"/>
        </pc:sldMkLst>
      </pc:sldChg>
    </pc:docChg>
  </pc:docChgLst>
  <pc:docChgLst>
    <pc:chgData name="ZAMTANG@NAVER.COM" userId="750a74194929a6bb" providerId="LiveId" clId="{31C90E14-DD84-4B23-AAA7-C3B54428A78E}"/>
    <pc:docChg chg="undo redo custSel addSld delSld modSld sldOrd">
      <pc:chgData name="ZAMTANG@NAVER.COM" userId="750a74194929a6bb" providerId="LiveId" clId="{31C90E14-DD84-4B23-AAA7-C3B54428A78E}" dt="2025-01-19T16:07:59.846" v="2276" actId="1076"/>
      <pc:docMkLst>
        <pc:docMk/>
      </pc:docMkLst>
      <pc:sldChg chg="modSp mod">
        <pc:chgData name="ZAMTANG@NAVER.COM" userId="750a74194929a6bb" providerId="LiveId" clId="{31C90E14-DD84-4B23-AAA7-C3B54428A78E}" dt="2025-01-19T13:18:20.737" v="76"/>
        <pc:sldMkLst>
          <pc:docMk/>
          <pc:sldMk cId="0" sldId="605"/>
        </pc:sldMkLst>
        <pc:spChg chg="mod">
          <ac:chgData name="ZAMTANG@NAVER.COM" userId="750a74194929a6bb" providerId="LiveId" clId="{31C90E14-DD84-4B23-AAA7-C3B54428A78E}" dt="2025-01-19T13:18:20.737" v="7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31C90E14-DD84-4B23-AAA7-C3B54428A78E}" dt="2025-01-19T13:17:31.922" v="72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5:36.943" v="58"/>
        <pc:sldMkLst>
          <pc:docMk/>
          <pc:sldMk cId="0" sldId="619"/>
        </pc:sldMkLst>
        <pc:spChg chg="mod">
          <ac:chgData name="ZAMTANG@NAVER.COM" userId="750a74194929a6bb" providerId="LiveId" clId="{31C90E14-DD84-4B23-AAA7-C3B54428A78E}" dt="2025-01-19T13:15:36.943" v="58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7:20.902" v="70"/>
        <pc:sldMkLst>
          <pc:docMk/>
          <pc:sldMk cId="0" sldId="630"/>
        </pc:sldMkLst>
        <pc:spChg chg="mod">
          <ac:chgData name="ZAMTANG@NAVER.COM" userId="750a74194929a6bb" providerId="LiveId" clId="{31C90E14-DD84-4B23-AAA7-C3B54428A78E}" dt="2025-01-19T13:17:20.902" v="70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5:12.528" v="57" actId="20577"/>
        <pc:sldMkLst>
          <pc:docMk/>
          <pc:sldMk cId="0" sldId="707"/>
        </pc:sldMkLst>
        <pc:spChg chg="mod">
          <ac:chgData name="ZAMTANG@NAVER.COM" userId="750a74194929a6bb" providerId="LiveId" clId="{31C90E14-DD84-4B23-AAA7-C3B54428A78E}" dt="2025-01-19T13:15:12.528" v="57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17:28.696" v="71"/>
        <pc:sldMkLst>
          <pc:docMk/>
          <pc:sldMk cId="0" sldId="714"/>
        </pc:sldMkLst>
        <pc:spChg chg="mod">
          <ac:chgData name="ZAMTANG@NAVER.COM" userId="750a74194929a6bb" providerId="LiveId" clId="{31C90E14-DD84-4B23-AAA7-C3B54428A78E}" dt="2025-01-19T13:17:28.696" v="71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3:49:04.340" v="331"/>
        <pc:sldMkLst>
          <pc:docMk/>
          <pc:sldMk cId="0" sldId="850"/>
        </pc:sldMkLst>
        <pc:spChg chg="mod">
          <ac:chgData name="ZAMTANG@NAVER.COM" userId="750a74194929a6bb" providerId="LiveId" clId="{31C90E14-DD84-4B23-AAA7-C3B54428A78E}" dt="2025-01-19T13:49:04.340" v="331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31C90E14-DD84-4B23-AAA7-C3B54428A78E}" dt="2025-01-19T14:09:33.082" v="599"/>
        <pc:sldMkLst>
          <pc:docMk/>
          <pc:sldMk cId="0" sldId="915"/>
        </pc:sldMkLst>
        <pc:spChg chg="mod">
          <ac:chgData name="ZAMTANG@NAVER.COM" userId="750a74194929a6bb" providerId="LiveId" clId="{31C90E14-DD84-4B23-AAA7-C3B54428A78E}" dt="2025-01-19T14:09:33.082" v="599"/>
          <ac:spMkLst>
            <pc:docMk/>
            <pc:sldMk cId="0" sldId="915"/>
            <ac:spMk id="2" creationId="{00000000-0000-0000-0000-000000000000}"/>
          </ac:spMkLst>
        </pc:spChg>
      </pc:sldChg>
      <pc:sldChg chg="modSp del mod">
        <pc:chgData name="ZAMTANG@NAVER.COM" userId="750a74194929a6bb" providerId="LiveId" clId="{31C90E14-DD84-4B23-AAA7-C3B54428A78E}" dt="2025-01-19T13:49:27.465" v="336" actId="47"/>
        <pc:sldMkLst>
          <pc:docMk/>
          <pc:sldMk cId="1666035923" sldId="1023"/>
        </pc:sldMkLst>
      </pc:sldChg>
      <pc:sldChg chg="modSp mod">
        <pc:chgData name="ZAMTANG@NAVER.COM" userId="750a74194929a6bb" providerId="LiveId" clId="{31C90E14-DD84-4B23-AAA7-C3B54428A78E}" dt="2025-01-19T15:12:42.669" v="1429" actId="20577"/>
        <pc:sldMkLst>
          <pc:docMk/>
          <pc:sldMk cId="4040694849" sldId="1065"/>
        </pc:sldMkLst>
        <pc:spChg chg="mod">
          <ac:chgData name="ZAMTANG@NAVER.COM" userId="750a74194929a6bb" providerId="LiveId" clId="{31C90E14-DD84-4B23-AAA7-C3B54428A78E}" dt="2025-01-19T15:12:42.669" v="1429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31C90E14-DD84-4B23-AAA7-C3B54428A78E}" dt="2025-01-19T15:13:39.866" v="1453" actId="14826"/>
        <pc:sldMkLst>
          <pc:docMk/>
          <pc:sldMk cId="1830245643" sldId="1066"/>
        </pc:sldMkLst>
        <pc:spChg chg="mod">
          <ac:chgData name="ZAMTANG@NAVER.COM" userId="750a74194929a6bb" providerId="LiveId" clId="{31C90E14-DD84-4B23-AAA7-C3B54428A78E}" dt="2025-01-19T15:12:49.621" v="1447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31C90E14-DD84-4B23-AAA7-C3B54428A78E}" dt="2025-01-19T15:13:39.866" v="1453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del">
        <pc:chgData name="ZAMTANG@NAVER.COM" userId="750a74194929a6bb" providerId="LiveId" clId="{31C90E14-DD84-4B23-AAA7-C3B54428A78E}" dt="2025-01-19T15:13:13.738" v="1450" actId="47"/>
        <pc:sldMkLst>
          <pc:docMk/>
          <pc:sldMk cId="1466469807" sldId="1067"/>
        </pc:sldMkLst>
      </pc:sldChg>
      <pc:sldChg chg="addSp modSp mod">
        <pc:chgData name="ZAMTANG@NAVER.COM" userId="750a74194929a6bb" providerId="LiveId" clId="{31C90E14-DD84-4B23-AAA7-C3B54428A78E}" dt="2025-01-19T15:14:51.425" v="1467" actId="1076"/>
        <pc:sldMkLst>
          <pc:docMk/>
          <pc:sldMk cId="1389639009" sldId="1068"/>
        </pc:sldMkLst>
      </pc:sldChg>
      <pc:sldChg chg="modSp mod">
        <pc:chgData name="ZAMTANG@NAVER.COM" userId="750a74194929a6bb" providerId="LiveId" clId="{31C90E14-DD84-4B23-AAA7-C3B54428A78E}" dt="2025-01-19T14:11:55.014" v="613" actId="1076"/>
        <pc:sldMkLst>
          <pc:docMk/>
          <pc:sldMk cId="1297501612" sldId="1150"/>
        </pc:sldMkLst>
      </pc:sldChg>
      <pc:sldChg chg="addSp modSp mod">
        <pc:chgData name="ZAMTANG@NAVER.COM" userId="750a74194929a6bb" providerId="LiveId" clId="{31C90E14-DD84-4B23-AAA7-C3B54428A78E}" dt="2025-01-19T13:51:46.758" v="353" actId="1076"/>
        <pc:sldMkLst>
          <pc:docMk/>
          <pc:sldMk cId="4008664860" sldId="1203"/>
        </pc:sldMkLst>
        <pc:spChg chg="mod">
          <ac:chgData name="ZAMTANG@NAVER.COM" userId="750a74194929a6bb" providerId="LiveId" clId="{31C90E14-DD84-4B23-AAA7-C3B54428A78E}" dt="2025-01-19T13:51:33.482" v="350"/>
          <ac:spMkLst>
            <pc:docMk/>
            <pc:sldMk cId="4008664860" sldId="1203"/>
            <ac:spMk id="2" creationId="{347D6EBB-EE3B-85AE-2651-5AE857A735EC}"/>
          </ac:spMkLst>
        </pc:spChg>
        <pc:spChg chg="mod">
          <ac:chgData name="ZAMTANG@NAVER.COM" userId="750a74194929a6bb" providerId="LiveId" clId="{31C90E14-DD84-4B23-AAA7-C3B54428A78E}" dt="2025-01-19T13:49:14.638" v="334"/>
          <ac:spMkLst>
            <pc:docMk/>
            <pc:sldMk cId="4008664860" sldId="1203"/>
            <ac:spMk id="3" creationId="{82714002-2BEC-0EFF-6A6C-0C3C141B5645}"/>
          </ac:spMkLst>
        </pc:spChg>
        <pc:picChg chg="add mod">
          <ac:chgData name="ZAMTANG@NAVER.COM" userId="750a74194929a6bb" providerId="LiveId" clId="{31C90E14-DD84-4B23-AAA7-C3B54428A78E}" dt="2025-01-19T13:51:46.758" v="353" actId="1076"/>
          <ac:picMkLst>
            <pc:docMk/>
            <pc:sldMk cId="4008664860" sldId="1203"/>
            <ac:picMk id="5" creationId="{8DBBB354-DF73-6DB5-4E99-0CBAFB96D5AB}"/>
          </ac:picMkLst>
        </pc:picChg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788415682" sldId="1204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535445840" sldId="1205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73631846" sldId="1206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3233892010" sldId="1207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492183624" sldId="1208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470116346" sldId="1209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4171217834" sldId="1210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02945755" sldId="1211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967795957" sldId="1212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2757176667" sldId="1213"/>
        </pc:sldMkLst>
      </pc:sldChg>
      <pc:sldChg chg="del">
        <pc:chgData name="ZAMTANG@NAVER.COM" userId="750a74194929a6bb" providerId="LiveId" clId="{31C90E14-DD84-4B23-AAA7-C3B54428A78E}" dt="2025-01-19T13:49:21.442" v="335" actId="47"/>
        <pc:sldMkLst>
          <pc:docMk/>
          <pc:sldMk cId="1543063531" sldId="1214"/>
        </pc:sldMkLst>
      </pc:sldChg>
      <pc:sldChg chg="del">
        <pc:chgData name="ZAMTANG@NAVER.COM" userId="750a74194929a6bb" providerId="LiveId" clId="{31C90E14-DD84-4B23-AAA7-C3B54428A78E}" dt="2025-01-19T14:09:40.752" v="601" actId="47"/>
        <pc:sldMkLst>
          <pc:docMk/>
          <pc:sldMk cId="3062271715" sldId="1215"/>
        </pc:sldMkLst>
      </pc:sldChg>
      <pc:sldChg chg="del">
        <pc:chgData name="ZAMTANG@NAVER.COM" userId="750a74194929a6bb" providerId="LiveId" clId="{31C90E14-DD84-4B23-AAA7-C3B54428A78E}" dt="2025-01-19T14:09:40.752" v="601" actId="47"/>
        <pc:sldMkLst>
          <pc:docMk/>
          <pc:sldMk cId="3267231425" sldId="1216"/>
        </pc:sldMkLst>
      </pc:sldChg>
      <pc:sldChg chg="del">
        <pc:chgData name="ZAMTANG@NAVER.COM" userId="750a74194929a6bb" providerId="LiveId" clId="{31C90E14-DD84-4B23-AAA7-C3B54428A78E}" dt="2025-01-19T14:09:40.752" v="601" actId="47"/>
        <pc:sldMkLst>
          <pc:docMk/>
          <pc:sldMk cId="250550572" sldId="1217"/>
        </pc:sldMkLst>
      </pc:sldChg>
      <pc:sldChg chg="delSp modSp mod">
        <pc:chgData name="ZAMTANG@NAVER.COM" userId="750a74194929a6bb" providerId="LiveId" clId="{31C90E14-DD84-4B23-AAA7-C3B54428A78E}" dt="2025-01-19T15:16:01.203" v="1501" actId="1076"/>
        <pc:sldMkLst>
          <pc:docMk/>
          <pc:sldMk cId="3699289011" sldId="121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328152005" sldId="121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803957459" sldId="122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933544022" sldId="122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359657865" sldId="122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4011682734" sldId="122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023452258" sldId="122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36431426" sldId="1225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656885746" sldId="1226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468316629" sldId="1227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400173658" sldId="122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410390424" sldId="122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906213944" sldId="123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806711453" sldId="123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203154532" sldId="123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4044520964" sldId="123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687699945" sldId="123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751330747" sldId="1235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187166053" sldId="1236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587006234" sldId="1237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01292398" sldId="123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02947631" sldId="123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674629830" sldId="124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851880995" sldId="124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584721086" sldId="124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620999009" sldId="124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613900677" sldId="124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734479285" sldId="1245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706585980" sldId="1246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486542687" sldId="1247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784035907" sldId="1248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922707756" sldId="1249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396132206" sldId="1250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523110613" sldId="1251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3481572833" sldId="1252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2006453233" sldId="1253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297400203" sldId="1254"/>
        </pc:sldMkLst>
      </pc:sldChg>
      <pc:sldChg chg="del">
        <pc:chgData name="ZAMTANG@NAVER.COM" userId="750a74194929a6bb" providerId="LiveId" clId="{31C90E14-DD84-4B23-AAA7-C3B54428A78E}" dt="2025-01-19T15:13:26.934" v="1452" actId="47"/>
        <pc:sldMkLst>
          <pc:docMk/>
          <pc:sldMk cId="1632009417" sldId="1255"/>
        </pc:sldMkLst>
      </pc:sldChg>
      <pc:sldChg chg="addSp modSp add mod">
        <pc:chgData name="ZAMTANG@NAVER.COM" userId="750a74194929a6bb" providerId="LiveId" clId="{31C90E14-DD84-4B23-AAA7-C3B54428A78E}" dt="2025-01-19T13:20:05.061" v="87" actId="1076"/>
        <pc:sldMkLst>
          <pc:docMk/>
          <pc:sldMk cId="513428781" sldId="1256"/>
        </pc:sldMkLst>
      </pc:sldChg>
      <pc:sldChg chg="modSp add mod">
        <pc:chgData name="ZAMTANG@NAVER.COM" userId="750a74194929a6bb" providerId="LiveId" clId="{31C90E14-DD84-4B23-AAA7-C3B54428A78E}" dt="2025-01-19T13:21:09.322" v="94" actId="1076"/>
        <pc:sldMkLst>
          <pc:docMk/>
          <pc:sldMk cId="3109937892" sldId="1257"/>
        </pc:sldMkLst>
      </pc:sldChg>
      <pc:sldChg chg="modSp add mod">
        <pc:chgData name="ZAMTANG@NAVER.COM" userId="750a74194929a6bb" providerId="LiveId" clId="{31C90E14-DD84-4B23-AAA7-C3B54428A78E}" dt="2025-01-19T13:22:04.728" v="99" actId="1076"/>
        <pc:sldMkLst>
          <pc:docMk/>
          <pc:sldMk cId="3106758632" sldId="1258"/>
        </pc:sldMkLst>
      </pc:sldChg>
      <pc:sldChg chg="modSp add mod">
        <pc:chgData name="ZAMTANG@NAVER.COM" userId="750a74194929a6bb" providerId="LiveId" clId="{31C90E14-DD84-4B23-AAA7-C3B54428A78E}" dt="2025-01-19T13:23:01.419" v="107" actId="1076"/>
        <pc:sldMkLst>
          <pc:docMk/>
          <pc:sldMk cId="1520109926" sldId="1259"/>
        </pc:sldMkLst>
      </pc:sldChg>
      <pc:sldChg chg="modSp add mod">
        <pc:chgData name="ZAMTANG@NAVER.COM" userId="750a74194929a6bb" providerId="LiveId" clId="{31C90E14-DD84-4B23-AAA7-C3B54428A78E}" dt="2025-01-19T13:23:49.926" v="122" actId="14826"/>
        <pc:sldMkLst>
          <pc:docMk/>
          <pc:sldMk cId="580003438" sldId="1260"/>
        </pc:sldMkLst>
      </pc:sldChg>
      <pc:sldChg chg="modSp add mod">
        <pc:chgData name="ZAMTANG@NAVER.COM" userId="750a74194929a6bb" providerId="LiveId" clId="{31C90E14-DD84-4B23-AAA7-C3B54428A78E}" dt="2025-01-19T13:24:37.051" v="128" actId="1076"/>
        <pc:sldMkLst>
          <pc:docMk/>
          <pc:sldMk cId="563712250" sldId="1261"/>
        </pc:sldMkLst>
      </pc:sldChg>
      <pc:sldChg chg="modSp add mod">
        <pc:chgData name="ZAMTANG@NAVER.COM" userId="750a74194929a6bb" providerId="LiveId" clId="{31C90E14-DD84-4B23-AAA7-C3B54428A78E}" dt="2025-01-19T13:27:09.610" v="136" actId="1076"/>
        <pc:sldMkLst>
          <pc:docMk/>
          <pc:sldMk cId="429375766" sldId="1262"/>
        </pc:sldMkLst>
      </pc:sldChg>
      <pc:sldChg chg="modSp add mod">
        <pc:chgData name="ZAMTANG@NAVER.COM" userId="750a74194929a6bb" providerId="LiveId" clId="{31C90E14-DD84-4B23-AAA7-C3B54428A78E}" dt="2025-01-19T13:28:20.112" v="142" actId="1076"/>
        <pc:sldMkLst>
          <pc:docMk/>
          <pc:sldMk cId="3621240739" sldId="1263"/>
        </pc:sldMkLst>
      </pc:sldChg>
      <pc:sldChg chg="addSp delSp modSp add mod">
        <pc:chgData name="ZAMTANG@NAVER.COM" userId="750a74194929a6bb" providerId="LiveId" clId="{31C90E14-DD84-4B23-AAA7-C3B54428A78E}" dt="2025-01-19T13:41:32.775" v="184" actId="1076"/>
        <pc:sldMkLst>
          <pc:docMk/>
          <pc:sldMk cId="4093103507" sldId="1264"/>
        </pc:sldMkLst>
      </pc:sldChg>
      <pc:sldChg chg="modSp add mod">
        <pc:chgData name="ZAMTANG@NAVER.COM" userId="750a74194929a6bb" providerId="LiveId" clId="{31C90E14-DD84-4B23-AAA7-C3B54428A78E}" dt="2025-01-19T13:42:14.516" v="235" actId="1076"/>
        <pc:sldMkLst>
          <pc:docMk/>
          <pc:sldMk cId="2122785669" sldId="1265"/>
        </pc:sldMkLst>
      </pc:sldChg>
      <pc:sldChg chg="modSp add mod">
        <pc:chgData name="ZAMTANG@NAVER.COM" userId="750a74194929a6bb" providerId="LiveId" clId="{31C90E14-DD84-4B23-AAA7-C3B54428A78E}" dt="2025-01-19T13:42:54.079" v="239" actId="1076"/>
        <pc:sldMkLst>
          <pc:docMk/>
          <pc:sldMk cId="1244211983" sldId="1266"/>
        </pc:sldMkLst>
      </pc:sldChg>
      <pc:sldChg chg="modSp add mod">
        <pc:chgData name="ZAMTANG@NAVER.COM" userId="750a74194929a6bb" providerId="LiveId" clId="{31C90E14-DD84-4B23-AAA7-C3B54428A78E}" dt="2025-01-19T13:46:02.151" v="264" actId="1076"/>
        <pc:sldMkLst>
          <pc:docMk/>
          <pc:sldMk cId="168687311" sldId="1267"/>
        </pc:sldMkLst>
      </pc:sldChg>
      <pc:sldChg chg="modSp add mod">
        <pc:chgData name="ZAMTANG@NAVER.COM" userId="750a74194929a6bb" providerId="LiveId" clId="{31C90E14-DD84-4B23-AAA7-C3B54428A78E}" dt="2025-01-19T13:47:27.279" v="280"/>
        <pc:sldMkLst>
          <pc:docMk/>
          <pc:sldMk cId="2878557719" sldId="1268"/>
        </pc:sldMkLst>
      </pc:sldChg>
      <pc:sldChg chg="addSp modSp add mod">
        <pc:chgData name="ZAMTANG@NAVER.COM" userId="750a74194929a6bb" providerId="LiveId" clId="{31C90E14-DD84-4B23-AAA7-C3B54428A78E}" dt="2025-01-19T13:48:20.368" v="324" actId="14100"/>
        <pc:sldMkLst>
          <pc:docMk/>
          <pc:sldMk cId="217289036" sldId="1269"/>
        </pc:sldMkLst>
      </pc:sldChg>
      <pc:sldChg chg="delSp modSp add mod">
        <pc:chgData name="ZAMTANG@NAVER.COM" userId="750a74194929a6bb" providerId="LiveId" clId="{31C90E14-DD84-4B23-AAA7-C3B54428A78E}" dt="2025-01-19T13:48:55.062" v="330" actId="1076"/>
        <pc:sldMkLst>
          <pc:docMk/>
          <pc:sldMk cId="2979815641" sldId="1270"/>
        </pc:sldMkLst>
      </pc:sldChg>
      <pc:sldChg chg="delSp modSp add mod">
        <pc:chgData name="ZAMTANG@NAVER.COM" userId="750a74194929a6bb" providerId="LiveId" clId="{31C90E14-DD84-4B23-AAA7-C3B54428A78E}" dt="2025-01-19T13:53:04.716" v="359" actId="15"/>
        <pc:sldMkLst>
          <pc:docMk/>
          <pc:sldMk cId="3955396918" sldId="1271"/>
        </pc:sldMkLst>
      </pc:sldChg>
      <pc:sldChg chg="addSp modSp add mod">
        <pc:chgData name="ZAMTANG@NAVER.COM" userId="750a74194929a6bb" providerId="LiveId" clId="{31C90E14-DD84-4B23-AAA7-C3B54428A78E}" dt="2025-01-19T13:54:58.258" v="391" actId="1076"/>
        <pc:sldMkLst>
          <pc:docMk/>
          <pc:sldMk cId="1836630196" sldId="1272"/>
        </pc:sldMkLst>
      </pc:sldChg>
      <pc:sldChg chg="modSp add mod ord">
        <pc:chgData name="ZAMTANG@NAVER.COM" userId="750a74194929a6bb" providerId="LiveId" clId="{31C90E14-DD84-4B23-AAA7-C3B54428A78E}" dt="2025-01-19T13:54:33.680" v="388"/>
        <pc:sldMkLst>
          <pc:docMk/>
          <pc:sldMk cId="2681070819" sldId="1273"/>
        </pc:sldMkLst>
      </pc:sldChg>
      <pc:sldChg chg="modSp add mod">
        <pc:chgData name="ZAMTANG@NAVER.COM" userId="750a74194929a6bb" providerId="LiveId" clId="{31C90E14-DD84-4B23-AAA7-C3B54428A78E}" dt="2025-01-19T13:55:50.240" v="396" actId="1076"/>
        <pc:sldMkLst>
          <pc:docMk/>
          <pc:sldMk cId="118159303" sldId="1274"/>
        </pc:sldMkLst>
      </pc:sldChg>
      <pc:sldChg chg="modSp add mod">
        <pc:chgData name="ZAMTANG@NAVER.COM" userId="750a74194929a6bb" providerId="LiveId" clId="{31C90E14-DD84-4B23-AAA7-C3B54428A78E}" dt="2025-01-19T13:57:01.935" v="414" actId="1076"/>
        <pc:sldMkLst>
          <pc:docMk/>
          <pc:sldMk cId="779261245" sldId="1275"/>
        </pc:sldMkLst>
      </pc:sldChg>
      <pc:sldChg chg="modSp add mod">
        <pc:chgData name="ZAMTANG@NAVER.COM" userId="750a74194929a6bb" providerId="LiveId" clId="{31C90E14-DD84-4B23-AAA7-C3B54428A78E}" dt="2025-01-19T13:58:02.918" v="446" actId="1076"/>
        <pc:sldMkLst>
          <pc:docMk/>
          <pc:sldMk cId="84950090" sldId="1276"/>
        </pc:sldMkLst>
      </pc:sldChg>
      <pc:sldChg chg="addSp modSp add mod">
        <pc:chgData name="ZAMTANG@NAVER.COM" userId="750a74194929a6bb" providerId="LiveId" clId="{31C90E14-DD84-4B23-AAA7-C3B54428A78E}" dt="2025-01-19T13:59:34.699" v="458" actId="14100"/>
        <pc:sldMkLst>
          <pc:docMk/>
          <pc:sldMk cId="1432957938" sldId="1277"/>
        </pc:sldMkLst>
      </pc:sldChg>
      <pc:sldChg chg="addSp modSp add mod">
        <pc:chgData name="ZAMTANG@NAVER.COM" userId="750a74194929a6bb" providerId="LiveId" clId="{31C90E14-DD84-4B23-AAA7-C3B54428A78E}" dt="2025-01-19T14:01:24.598" v="481" actId="1076"/>
        <pc:sldMkLst>
          <pc:docMk/>
          <pc:sldMk cId="1358854872" sldId="1278"/>
        </pc:sldMkLst>
      </pc:sldChg>
      <pc:sldChg chg="add del">
        <pc:chgData name="ZAMTANG@NAVER.COM" userId="750a74194929a6bb" providerId="LiveId" clId="{31C90E14-DD84-4B23-AAA7-C3B54428A78E}" dt="2025-01-19T13:59:49.368" v="462"/>
        <pc:sldMkLst>
          <pc:docMk/>
          <pc:sldMk cId="373719489" sldId="1279"/>
        </pc:sldMkLst>
      </pc:sldChg>
      <pc:sldChg chg="add del">
        <pc:chgData name="ZAMTANG@NAVER.COM" userId="750a74194929a6bb" providerId="LiveId" clId="{31C90E14-DD84-4B23-AAA7-C3B54428A78E}" dt="2025-01-19T13:59:38.269" v="460"/>
        <pc:sldMkLst>
          <pc:docMk/>
          <pc:sldMk cId="2303366904" sldId="1279"/>
        </pc:sldMkLst>
      </pc:sldChg>
      <pc:sldChg chg="delSp modSp add mod">
        <pc:chgData name="ZAMTANG@NAVER.COM" userId="750a74194929a6bb" providerId="LiveId" clId="{31C90E14-DD84-4B23-AAA7-C3B54428A78E}" dt="2025-01-19T14:02:07.788" v="497" actId="1076"/>
        <pc:sldMkLst>
          <pc:docMk/>
          <pc:sldMk cId="2553029755" sldId="1279"/>
        </pc:sldMkLst>
      </pc:sldChg>
      <pc:sldChg chg="addSp modSp add mod">
        <pc:chgData name="ZAMTANG@NAVER.COM" userId="750a74194929a6bb" providerId="LiveId" clId="{31C90E14-DD84-4B23-AAA7-C3B54428A78E}" dt="2025-01-19T14:03:15.690" v="514" actId="14100"/>
        <pc:sldMkLst>
          <pc:docMk/>
          <pc:sldMk cId="263985037" sldId="1280"/>
        </pc:sldMkLst>
      </pc:sldChg>
      <pc:sldChg chg="addSp modSp add mod">
        <pc:chgData name="ZAMTANG@NAVER.COM" userId="750a74194929a6bb" providerId="LiveId" clId="{31C90E14-DD84-4B23-AAA7-C3B54428A78E}" dt="2025-01-19T14:04:37.638" v="526" actId="1076"/>
        <pc:sldMkLst>
          <pc:docMk/>
          <pc:sldMk cId="2577722584" sldId="1281"/>
        </pc:sldMkLst>
      </pc:sldChg>
      <pc:sldChg chg="addSp delSp modSp add mod">
        <pc:chgData name="ZAMTANG@NAVER.COM" userId="750a74194929a6bb" providerId="LiveId" clId="{31C90E14-DD84-4B23-AAA7-C3B54428A78E}" dt="2025-01-19T14:08:33.042" v="581" actId="1076"/>
        <pc:sldMkLst>
          <pc:docMk/>
          <pc:sldMk cId="1737396646" sldId="1282"/>
        </pc:sldMkLst>
      </pc:sldChg>
      <pc:sldChg chg="add del">
        <pc:chgData name="ZAMTANG@NAVER.COM" userId="750a74194929a6bb" providerId="LiveId" clId="{31C90E14-DD84-4B23-AAA7-C3B54428A78E}" dt="2025-01-19T14:08:10.860" v="577" actId="47"/>
        <pc:sldMkLst>
          <pc:docMk/>
          <pc:sldMk cId="2184424053" sldId="1283"/>
        </pc:sldMkLst>
      </pc:sldChg>
      <pc:sldChg chg="addSp delSp modSp add mod">
        <pc:chgData name="ZAMTANG@NAVER.COM" userId="750a74194929a6bb" providerId="LiveId" clId="{31C90E14-DD84-4B23-AAA7-C3B54428A78E}" dt="2025-01-19T14:09:01.668" v="591" actId="1076"/>
        <pc:sldMkLst>
          <pc:docMk/>
          <pc:sldMk cId="80733782" sldId="1284"/>
        </pc:sldMkLst>
      </pc:sldChg>
      <pc:sldChg chg="addSp delSp modSp add mod">
        <pc:chgData name="ZAMTANG@NAVER.COM" userId="750a74194929a6bb" providerId="LiveId" clId="{31C90E14-DD84-4B23-AAA7-C3B54428A78E}" dt="2025-01-19T14:09:20.285" v="597" actId="1076"/>
        <pc:sldMkLst>
          <pc:docMk/>
          <pc:sldMk cId="2610029100" sldId="1285"/>
        </pc:sldMkLst>
      </pc:sldChg>
      <pc:sldChg chg="delSp modSp add del mod">
        <pc:chgData name="ZAMTANG@NAVER.COM" userId="750a74194929a6bb" providerId="LiveId" clId="{31C90E14-DD84-4B23-AAA7-C3B54428A78E}" dt="2025-01-19T14:09:22.264" v="598" actId="47"/>
        <pc:sldMkLst>
          <pc:docMk/>
          <pc:sldMk cId="878534706" sldId="1286"/>
        </pc:sldMkLst>
      </pc:sldChg>
      <pc:sldChg chg="addSp modSp add mod">
        <pc:chgData name="ZAMTANG@NAVER.COM" userId="750a74194929a6bb" providerId="LiveId" clId="{31C90E14-DD84-4B23-AAA7-C3B54428A78E}" dt="2025-01-19T14:08:06.484" v="576" actId="1076"/>
        <pc:sldMkLst>
          <pc:docMk/>
          <pc:sldMk cId="3791587788" sldId="1287"/>
        </pc:sldMkLst>
      </pc:sldChg>
      <pc:sldChg chg="addSp delSp modSp add mod">
        <pc:chgData name="ZAMTANG@NAVER.COM" userId="750a74194929a6bb" providerId="LiveId" clId="{31C90E14-DD84-4B23-AAA7-C3B54428A78E}" dt="2025-01-19T14:08:47.256" v="586" actId="1076"/>
        <pc:sldMkLst>
          <pc:docMk/>
          <pc:sldMk cId="3453668994" sldId="1288"/>
        </pc:sldMkLst>
      </pc:sldChg>
      <pc:sldChg chg="delSp modSp add mod">
        <pc:chgData name="ZAMTANG@NAVER.COM" userId="750a74194929a6bb" providerId="LiveId" clId="{31C90E14-DD84-4B23-AAA7-C3B54428A78E}" dt="2025-01-19T14:13:31.173" v="619" actId="478"/>
        <pc:sldMkLst>
          <pc:docMk/>
          <pc:sldMk cId="1838171501" sldId="1289"/>
        </pc:sldMkLst>
      </pc:sldChg>
      <pc:sldChg chg="addSp modSp add mod">
        <pc:chgData name="ZAMTANG@NAVER.COM" userId="750a74194929a6bb" providerId="LiveId" clId="{31C90E14-DD84-4B23-AAA7-C3B54428A78E}" dt="2025-01-19T14:13:57.226" v="624" actId="1076"/>
        <pc:sldMkLst>
          <pc:docMk/>
          <pc:sldMk cId="565321313" sldId="1290"/>
        </pc:sldMkLst>
      </pc:sldChg>
      <pc:sldChg chg="modSp add mod">
        <pc:chgData name="ZAMTANG@NAVER.COM" userId="750a74194929a6bb" providerId="LiveId" clId="{31C90E14-DD84-4B23-AAA7-C3B54428A78E}" dt="2025-01-19T14:15:48.167" v="672" actId="20577"/>
        <pc:sldMkLst>
          <pc:docMk/>
          <pc:sldMk cId="1606122573" sldId="1291"/>
        </pc:sldMkLst>
      </pc:sldChg>
      <pc:sldChg chg="modSp add mod">
        <pc:chgData name="ZAMTANG@NAVER.COM" userId="750a74194929a6bb" providerId="LiveId" clId="{31C90E14-DD84-4B23-AAA7-C3B54428A78E}" dt="2025-01-19T14:16:26.645" v="677" actId="1076"/>
        <pc:sldMkLst>
          <pc:docMk/>
          <pc:sldMk cId="3004532910" sldId="1292"/>
        </pc:sldMkLst>
      </pc:sldChg>
      <pc:sldChg chg="modSp add mod">
        <pc:chgData name="ZAMTANG@NAVER.COM" userId="750a74194929a6bb" providerId="LiveId" clId="{31C90E14-DD84-4B23-AAA7-C3B54428A78E}" dt="2025-01-19T14:17:01.648" v="682" actId="1076"/>
        <pc:sldMkLst>
          <pc:docMk/>
          <pc:sldMk cId="2542359673" sldId="1293"/>
        </pc:sldMkLst>
      </pc:sldChg>
      <pc:sldChg chg="modSp add mod">
        <pc:chgData name="ZAMTANG@NAVER.COM" userId="750a74194929a6bb" providerId="LiveId" clId="{31C90E14-DD84-4B23-AAA7-C3B54428A78E}" dt="2025-01-19T14:18:06.498" v="700"/>
        <pc:sldMkLst>
          <pc:docMk/>
          <pc:sldMk cId="3188931766" sldId="1294"/>
        </pc:sldMkLst>
      </pc:sldChg>
      <pc:sldChg chg="modSp add mod">
        <pc:chgData name="ZAMTANG@NAVER.COM" userId="750a74194929a6bb" providerId="LiveId" clId="{31C90E14-DD84-4B23-AAA7-C3B54428A78E}" dt="2025-01-19T14:19:51.608" v="722" actId="1076"/>
        <pc:sldMkLst>
          <pc:docMk/>
          <pc:sldMk cId="2910612824" sldId="1295"/>
        </pc:sldMkLst>
      </pc:sldChg>
      <pc:sldChg chg="modSp add mod">
        <pc:chgData name="ZAMTANG@NAVER.COM" userId="750a74194929a6bb" providerId="LiveId" clId="{31C90E14-DD84-4B23-AAA7-C3B54428A78E}" dt="2025-01-19T14:20:38.639" v="741"/>
        <pc:sldMkLst>
          <pc:docMk/>
          <pc:sldMk cId="3286190991" sldId="1296"/>
        </pc:sldMkLst>
      </pc:sldChg>
      <pc:sldChg chg="modSp add mod">
        <pc:chgData name="ZAMTANG@NAVER.COM" userId="750a74194929a6bb" providerId="LiveId" clId="{31C90E14-DD84-4B23-AAA7-C3B54428A78E}" dt="2025-01-19T14:21:04.949" v="747" actId="1076"/>
        <pc:sldMkLst>
          <pc:docMk/>
          <pc:sldMk cId="113721700" sldId="1297"/>
        </pc:sldMkLst>
      </pc:sldChg>
      <pc:sldChg chg="modSp add mod">
        <pc:chgData name="ZAMTANG@NAVER.COM" userId="750a74194929a6bb" providerId="LiveId" clId="{31C90E14-DD84-4B23-AAA7-C3B54428A78E}" dt="2025-01-19T14:22:08.904" v="752" actId="1076"/>
        <pc:sldMkLst>
          <pc:docMk/>
          <pc:sldMk cId="3348241156" sldId="1298"/>
        </pc:sldMkLst>
      </pc:sldChg>
      <pc:sldChg chg="addSp modSp add mod">
        <pc:chgData name="ZAMTANG@NAVER.COM" userId="750a74194929a6bb" providerId="LiveId" clId="{31C90E14-DD84-4B23-AAA7-C3B54428A78E}" dt="2025-01-19T14:23:11.768" v="767" actId="14100"/>
        <pc:sldMkLst>
          <pc:docMk/>
          <pc:sldMk cId="1571367110" sldId="1299"/>
        </pc:sldMkLst>
      </pc:sldChg>
      <pc:sldChg chg="addSp modSp add mod">
        <pc:chgData name="ZAMTANG@NAVER.COM" userId="750a74194929a6bb" providerId="LiveId" clId="{31C90E14-DD84-4B23-AAA7-C3B54428A78E}" dt="2025-01-19T14:26:22.312" v="812" actId="14100"/>
        <pc:sldMkLst>
          <pc:docMk/>
          <pc:sldMk cId="2580164029" sldId="1300"/>
        </pc:sldMkLst>
      </pc:sldChg>
      <pc:sldChg chg="modSp add mod">
        <pc:chgData name="ZAMTANG@NAVER.COM" userId="750a74194929a6bb" providerId="LiveId" clId="{31C90E14-DD84-4B23-AAA7-C3B54428A78E}" dt="2025-01-19T14:23:51.147" v="777" actId="1076"/>
        <pc:sldMkLst>
          <pc:docMk/>
          <pc:sldMk cId="2251476358" sldId="1301"/>
        </pc:sldMkLst>
      </pc:sldChg>
      <pc:sldChg chg="modSp add mod">
        <pc:chgData name="ZAMTANG@NAVER.COM" userId="750a74194929a6bb" providerId="LiveId" clId="{31C90E14-DD84-4B23-AAA7-C3B54428A78E}" dt="2025-01-19T14:24:24.530" v="785" actId="14100"/>
        <pc:sldMkLst>
          <pc:docMk/>
          <pc:sldMk cId="3244363876" sldId="1302"/>
        </pc:sldMkLst>
      </pc:sldChg>
      <pc:sldChg chg="modSp add mod">
        <pc:chgData name="ZAMTANG@NAVER.COM" userId="750a74194929a6bb" providerId="LiveId" clId="{31C90E14-DD84-4B23-AAA7-C3B54428A78E}" dt="2025-01-19T14:24:53.754" v="792" actId="1076"/>
        <pc:sldMkLst>
          <pc:docMk/>
          <pc:sldMk cId="687725941" sldId="1303"/>
        </pc:sldMkLst>
      </pc:sldChg>
      <pc:sldChg chg="modSp add mod">
        <pc:chgData name="ZAMTANG@NAVER.COM" userId="750a74194929a6bb" providerId="LiveId" clId="{31C90E14-DD84-4B23-AAA7-C3B54428A78E}" dt="2025-01-19T14:25:30.054" v="798" actId="14100"/>
        <pc:sldMkLst>
          <pc:docMk/>
          <pc:sldMk cId="2645036058" sldId="1304"/>
        </pc:sldMkLst>
      </pc:sldChg>
      <pc:sldChg chg="modSp add mod">
        <pc:chgData name="ZAMTANG@NAVER.COM" userId="750a74194929a6bb" providerId="LiveId" clId="{31C90E14-DD84-4B23-AAA7-C3B54428A78E}" dt="2025-01-19T14:28:12.866" v="834"/>
        <pc:sldMkLst>
          <pc:docMk/>
          <pc:sldMk cId="4191141806" sldId="1305"/>
        </pc:sldMkLst>
      </pc:sldChg>
      <pc:sldChg chg="modSp add mod">
        <pc:chgData name="ZAMTANG@NAVER.COM" userId="750a74194929a6bb" providerId="LiveId" clId="{31C90E14-DD84-4B23-AAA7-C3B54428A78E}" dt="2025-01-19T14:29:28.828" v="839" actId="1076"/>
        <pc:sldMkLst>
          <pc:docMk/>
          <pc:sldMk cId="1177854984" sldId="1306"/>
        </pc:sldMkLst>
      </pc:sldChg>
      <pc:sldChg chg="addSp modSp add mod">
        <pc:chgData name="ZAMTANG@NAVER.COM" userId="750a74194929a6bb" providerId="LiveId" clId="{31C90E14-DD84-4B23-AAA7-C3B54428A78E}" dt="2025-01-19T14:31:07.967" v="866"/>
        <pc:sldMkLst>
          <pc:docMk/>
          <pc:sldMk cId="1506789654" sldId="1307"/>
        </pc:sldMkLst>
      </pc:sldChg>
      <pc:sldChg chg="addSp modSp add mod">
        <pc:chgData name="ZAMTANG@NAVER.COM" userId="750a74194929a6bb" providerId="LiveId" clId="{31C90E14-DD84-4B23-AAA7-C3B54428A78E}" dt="2025-01-19T14:31:55.206" v="875" actId="14100"/>
        <pc:sldMkLst>
          <pc:docMk/>
          <pc:sldMk cId="2450399833" sldId="1308"/>
        </pc:sldMkLst>
      </pc:sldChg>
      <pc:sldChg chg="modSp add mod">
        <pc:chgData name="ZAMTANG@NAVER.COM" userId="750a74194929a6bb" providerId="LiveId" clId="{31C90E14-DD84-4B23-AAA7-C3B54428A78E}" dt="2025-01-19T14:36:11.372" v="944"/>
        <pc:sldMkLst>
          <pc:docMk/>
          <pc:sldMk cId="3981205789" sldId="1309"/>
        </pc:sldMkLst>
      </pc:sldChg>
      <pc:sldChg chg="addSp delSp modSp add mod">
        <pc:chgData name="ZAMTANG@NAVER.COM" userId="750a74194929a6bb" providerId="LiveId" clId="{31C90E14-DD84-4B23-AAA7-C3B54428A78E}" dt="2025-01-19T14:33:21.967" v="896" actId="1076"/>
        <pc:sldMkLst>
          <pc:docMk/>
          <pc:sldMk cId="2676831487" sldId="1310"/>
        </pc:sldMkLst>
      </pc:sldChg>
      <pc:sldChg chg="modSp add mod">
        <pc:chgData name="ZAMTANG@NAVER.COM" userId="750a74194929a6bb" providerId="LiveId" clId="{31C90E14-DD84-4B23-AAA7-C3B54428A78E}" dt="2025-01-19T14:34:28.470" v="913" actId="20577"/>
        <pc:sldMkLst>
          <pc:docMk/>
          <pc:sldMk cId="4223992774" sldId="1311"/>
        </pc:sldMkLst>
      </pc:sldChg>
      <pc:sldChg chg="modSp add mod">
        <pc:chgData name="ZAMTANG@NAVER.COM" userId="750a74194929a6bb" providerId="LiveId" clId="{31C90E14-DD84-4B23-AAA7-C3B54428A78E}" dt="2025-01-19T14:36:52.693" v="947" actId="1076"/>
        <pc:sldMkLst>
          <pc:docMk/>
          <pc:sldMk cId="2224114470" sldId="1312"/>
        </pc:sldMkLst>
      </pc:sldChg>
      <pc:sldChg chg="modSp add mod">
        <pc:chgData name="ZAMTANG@NAVER.COM" userId="750a74194929a6bb" providerId="LiveId" clId="{31C90E14-DD84-4B23-AAA7-C3B54428A78E}" dt="2025-01-19T14:37:59.889" v="954" actId="1076"/>
        <pc:sldMkLst>
          <pc:docMk/>
          <pc:sldMk cId="4255834152" sldId="1313"/>
        </pc:sldMkLst>
      </pc:sldChg>
      <pc:sldChg chg="addSp modSp add mod">
        <pc:chgData name="ZAMTANG@NAVER.COM" userId="750a74194929a6bb" providerId="LiveId" clId="{31C90E14-DD84-4B23-AAA7-C3B54428A78E}" dt="2025-01-19T14:39:43.260" v="967" actId="1076"/>
        <pc:sldMkLst>
          <pc:docMk/>
          <pc:sldMk cId="2699383511" sldId="1314"/>
        </pc:sldMkLst>
      </pc:sldChg>
      <pc:sldChg chg="addSp modSp add mod">
        <pc:chgData name="ZAMTANG@NAVER.COM" userId="750a74194929a6bb" providerId="LiveId" clId="{31C90E14-DD84-4B23-AAA7-C3B54428A78E}" dt="2025-01-19T14:43:07.942" v="1006" actId="1076"/>
        <pc:sldMkLst>
          <pc:docMk/>
          <pc:sldMk cId="678368766" sldId="1315"/>
        </pc:sldMkLst>
      </pc:sldChg>
      <pc:sldChg chg="delSp modSp add mod">
        <pc:chgData name="ZAMTANG@NAVER.COM" userId="750a74194929a6bb" providerId="LiveId" clId="{31C90E14-DD84-4B23-AAA7-C3B54428A78E}" dt="2025-01-19T14:45:36.329" v="1059" actId="1076"/>
        <pc:sldMkLst>
          <pc:docMk/>
          <pc:sldMk cId="3560620790" sldId="1316"/>
        </pc:sldMkLst>
      </pc:sldChg>
      <pc:sldChg chg="delSp modSp add mod">
        <pc:chgData name="ZAMTANG@NAVER.COM" userId="750a74194929a6bb" providerId="LiveId" clId="{31C90E14-DD84-4B23-AAA7-C3B54428A78E}" dt="2025-01-19T14:46:30.512" v="1067" actId="478"/>
        <pc:sldMkLst>
          <pc:docMk/>
          <pc:sldMk cId="1731909843" sldId="1317"/>
        </pc:sldMkLst>
      </pc:sldChg>
      <pc:sldChg chg="addSp modSp add mod">
        <pc:chgData name="ZAMTANG@NAVER.COM" userId="750a74194929a6bb" providerId="LiveId" clId="{31C90E14-DD84-4B23-AAA7-C3B54428A78E}" dt="2025-01-19T14:47:46.116" v="1092" actId="1076"/>
        <pc:sldMkLst>
          <pc:docMk/>
          <pc:sldMk cId="301540094" sldId="1318"/>
        </pc:sldMkLst>
      </pc:sldChg>
      <pc:sldChg chg="modSp add mod">
        <pc:chgData name="ZAMTANG@NAVER.COM" userId="750a74194929a6bb" providerId="LiveId" clId="{31C90E14-DD84-4B23-AAA7-C3B54428A78E}" dt="2025-01-19T14:48:33.556" v="1102" actId="1076"/>
        <pc:sldMkLst>
          <pc:docMk/>
          <pc:sldMk cId="1562312637" sldId="1319"/>
        </pc:sldMkLst>
      </pc:sldChg>
      <pc:sldChg chg="addSp modSp add mod">
        <pc:chgData name="ZAMTANG@NAVER.COM" userId="750a74194929a6bb" providerId="LiveId" clId="{31C90E14-DD84-4B23-AAA7-C3B54428A78E}" dt="2025-01-19T14:50:12.575" v="1123" actId="20577"/>
        <pc:sldMkLst>
          <pc:docMk/>
          <pc:sldMk cId="3543151409" sldId="1320"/>
        </pc:sldMkLst>
      </pc:sldChg>
      <pc:sldChg chg="delSp modSp add mod">
        <pc:chgData name="ZAMTANG@NAVER.COM" userId="750a74194929a6bb" providerId="LiveId" clId="{31C90E14-DD84-4B23-AAA7-C3B54428A78E}" dt="2025-01-19T14:50:15.534" v="1124" actId="20577"/>
        <pc:sldMkLst>
          <pc:docMk/>
          <pc:sldMk cId="2262103404" sldId="1321"/>
        </pc:sldMkLst>
      </pc:sldChg>
      <pc:sldChg chg="addSp modSp add mod">
        <pc:chgData name="ZAMTANG@NAVER.COM" userId="750a74194929a6bb" providerId="LiveId" clId="{31C90E14-DD84-4B23-AAA7-C3B54428A78E}" dt="2025-01-19T14:52:22.284" v="1148" actId="1076"/>
        <pc:sldMkLst>
          <pc:docMk/>
          <pc:sldMk cId="968099900" sldId="1322"/>
        </pc:sldMkLst>
      </pc:sldChg>
      <pc:sldChg chg="add del">
        <pc:chgData name="ZAMTANG@NAVER.COM" userId="750a74194929a6bb" providerId="LiveId" clId="{31C90E14-DD84-4B23-AAA7-C3B54428A78E}" dt="2025-01-19T14:52:26.756" v="1149" actId="47"/>
        <pc:sldMkLst>
          <pc:docMk/>
          <pc:sldMk cId="3823498362" sldId="1323"/>
        </pc:sldMkLst>
      </pc:sldChg>
      <pc:sldChg chg="delSp modSp add mod">
        <pc:chgData name="ZAMTANG@NAVER.COM" userId="750a74194929a6bb" providerId="LiveId" clId="{31C90E14-DD84-4B23-AAA7-C3B54428A78E}" dt="2025-01-19T14:53:36.539" v="1168" actId="1076"/>
        <pc:sldMkLst>
          <pc:docMk/>
          <pc:sldMk cId="887695949" sldId="1324"/>
        </pc:sldMkLst>
      </pc:sldChg>
      <pc:sldChg chg="modSp add mod">
        <pc:chgData name="ZAMTANG@NAVER.COM" userId="750a74194929a6bb" providerId="LiveId" clId="{31C90E14-DD84-4B23-AAA7-C3B54428A78E}" dt="2025-01-19T14:54:39.504" v="1173" actId="1076"/>
        <pc:sldMkLst>
          <pc:docMk/>
          <pc:sldMk cId="4142505328" sldId="1325"/>
        </pc:sldMkLst>
      </pc:sldChg>
      <pc:sldChg chg="addSp modSp add mod">
        <pc:chgData name="ZAMTANG@NAVER.COM" userId="750a74194929a6bb" providerId="LiveId" clId="{31C90E14-DD84-4B23-AAA7-C3B54428A78E}" dt="2025-01-19T14:56:05.503" v="1187" actId="14100"/>
        <pc:sldMkLst>
          <pc:docMk/>
          <pc:sldMk cId="3759729945" sldId="1326"/>
        </pc:sldMkLst>
      </pc:sldChg>
      <pc:sldChg chg="delSp modSp add mod">
        <pc:chgData name="ZAMTANG@NAVER.COM" userId="750a74194929a6bb" providerId="LiveId" clId="{31C90E14-DD84-4B23-AAA7-C3B54428A78E}" dt="2025-01-19T14:59:47.686" v="1224" actId="1076"/>
        <pc:sldMkLst>
          <pc:docMk/>
          <pc:sldMk cId="1321353833" sldId="1327"/>
        </pc:sldMkLst>
      </pc:sldChg>
      <pc:sldChg chg="addSp modSp add mod">
        <pc:chgData name="ZAMTANG@NAVER.COM" userId="750a74194929a6bb" providerId="LiveId" clId="{31C90E14-DD84-4B23-AAA7-C3B54428A78E}" dt="2025-01-19T15:01:34.099" v="1243" actId="1076"/>
        <pc:sldMkLst>
          <pc:docMk/>
          <pc:sldMk cId="297183274" sldId="1328"/>
        </pc:sldMkLst>
      </pc:sldChg>
      <pc:sldChg chg="addSp delSp modSp add mod">
        <pc:chgData name="ZAMTANG@NAVER.COM" userId="750a74194929a6bb" providerId="LiveId" clId="{31C90E14-DD84-4B23-AAA7-C3B54428A78E}" dt="2025-01-19T15:03:20.826" v="1267" actId="1076"/>
        <pc:sldMkLst>
          <pc:docMk/>
          <pc:sldMk cId="2132226930" sldId="1329"/>
        </pc:sldMkLst>
      </pc:sldChg>
      <pc:sldChg chg="delSp modSp add mod">
        <pc:chgData name="ZAMTANG@NAVER.COM" userId="750a74194929a6bb" providerId="LiveId" clId="{31C90E14-DD84-4B23-AAA7-C3B54428A78E}" dt="2025-01-19T15:04:18.364" v="1291" actId="478"/>
        <pc:sldMkLst>
          <pc:docMk/>
          <pc:sldMk cId="1728998346" sldId="1330"/>
        </pc:sldMkLst>
      </pc:sldChg>
      <pc:sldChg chg="addSp modSp add mod">
        <pc:chgData name="ZAMTANG@NAVER.COM" userId="750a74194929a6bb" providerId="LiveId" clId="{31C90E14-DD84-4B23-AAA7-C3B54428A78E}" dt="2025-01-19T15:05:26.096" v="1322" actId="1076"/>
        <pc:sldMkLst>
          <pc:docMk/>
          <pc:sldMk cId="4206360952" sldId="1331"/>
        </pc:sldMkLst>
      </pc:sldChg>
      <pc:sldChg chg="addSp modSp add mod">
        <pc:chgData name="ZAMTANG@NAVER.COM" userId="750a74194929a6bb" providerId="LiveId" clId="{31C90E14-DD84-4B23-AAA7-C3B54428A78E}" dt="2025-01-19T15:06:48.698" v="1335" actId="1076"/>
        <pc:sldMkLst>
          <pc:docMk/>
          <pc:sldMk cId="4094346617" sldId="1332"/>
        </pc:sldMkLst>
      </pc:sldChg>
      <pc:sldChg chg="delSp modSp add mod">
        <pc:chgData name="ZAMTANG@NAVER.COM" userId="750a74194929a6bb" providerId="LiveId" clId="{31C90E14-DD84-4B23-AAA7-C3B54428A78E}" dt="2025-01-19T15:07:32.626" v="1345" actId="1076"/>
        <pc:sldMkLst>
          <pc:docMk/>
          <pc:sldMk cId="2049937520" sldId="1333"/>
        </pc:sldMkLst>
      </pc:sldChg>
      <pc:sldChg chg="delSp modSp add mod">
        <pc:chgData name="ZAMTANG@NAVER.COM" userId="750a74194929a6bb" providerId="LiveId" clId="{31C90E14-DD84-4B23-AAA7-C3B54428A78E}" dt="2025-01-19T15:07:58.022" v="1350" actId="1076"/>
        <pc:sldMkLst>
          <pc:docMk/>
          <pc:sldMk cId="3853424173" sldId="1334"/>
        </pc:sldMkLst>
      </pc:sldChg>
      <pc:sldChg chg="addSp modSp add mod">
        <pc:chgData name="ZAMTANG@NAVER.COM" userId="750a74194929a6bb" providerId="LiveId" clId="{31C90E14-DD84-4B23-AAA7-C3B54428A78E}" dt="2025-01-19T15:09:13.315" v="1373" actId="14100"/>
        <pc:sldMkLst>
          <pc:docMk/>
          <pc:sldMk cId="1124278630" sldId="1335"/>
        </pc:sldMkLst>
      </pc:sldChg>
      <pc:sldChg chg="delSp modSp add mod">
        <pc:chgData name="ZAMTANG@NAVER.COM" userId="750a74194929a6bb" providerId="LiveId" clId="{31C90E14-DD84-4B23-AAA7-C3B54428A78E}" dt="2025-01-19T15:10:39.086" v="1403"/>
        <pc:sldMkLst>
          <pc:docMk/>
          <pc:sldMk cId="3860100425" sldId="1336"/>
        </pc:sldMkLst>
      </pc:sldChg>
      <pc:sldChg chg="addSp modSp add mod">
        <pc:chgData name="ZAMTANG@NAVER.COM" userId="750a74194929a6bb" providerId="LiveId" clId="{31C90E14-DD84-4B23-AAA7-C3B54428A78E}" dt="2025-01-19T15:12:23.698" v="1416" actId="1076"/>
        <pc:sldMkLst>
          <pc:docMk/>
          <pc:sldMk cId="4028846875" sldId="1337"/>
        </pc:sldMkLst>
      </pc:sldChg>
      <pc:sldChg chg="delSp modSp add mod">
        <pc:chgData name="ZAMTANG@NAVER.COM" userId="750a74194929a6bb" providerId="LiveId" clId="{31C90E14-DD84-4B23-AAA7-C3B54428A78E}" dt="2025-01-19T15:17:31.166" v="1532" actId="1076"/>
        <pc:sldMkLst>
          <pc:docMk/>
          <pc:sldMk cId="3209138113" sldId="1338"/>
        </pc:sldMkLst>
        <pc:spChg chg="mod">
          <ac:chgData name="ZAMTANG@NAVER.COM" userId="750a74194929a6bb" providerId="LiveId" clId="{31C90E14-DD84-4B23-AAA7-C3B54428A78E}" dt="2025-01-19T15:16:57.476" v="1527" actId="113"/>
          <ac:spMkLst>
            <pc:docMk/>
            <pc:sldMk cId="3209138113" sldId="1338"/>
            <ac:spMk id="2" creationId="{FE24A26A-6694-DC78-CC94-B9F0FA55F23C}"/>
          </ac:spMkLst>
        </pc:spChg>
      </pc:sldChg>
      <pc:sldChg chg="addSp modSp add mod">
        <pc:chgData name="ZAMTANG@NAVER.COM" userId="750a74194929a6bb" providerId="LiveId" clId="{31C90E14-DD84-4B23-AAA7-C3B54428A78E}" dt="2025-01-19T15:20:26.379" v="1564" actId="14100"/>
        <pc:sldMkLst>
          <pc:docMk/>
          <pc:sldMk cId="3641644775" sldId="1339"/>
        </pc:sldMkLst>
      </pc:sldChg>
      <pc:sldChg chg="modSp add mod">
        <pc:chgData name="ZAMTANG@NAVER.COM" userId="750a74194929a6bb" providerId="LiveId" clId="{31C90E14-DD84-4B23-AAA7-C3B54428A78E}" dt="2025-01-19T15:20:48.074" v="1567"/>
        <pc:sldMkLst>
          <pc:docMk/>
          <pc:sldMk cId="4256012178" sldId="1340"/>
        </pc:sldMkLst>
      </pc:sldChg>
      <pc:sldChg chg="delSp modSp add mod">
        <pc:chgData name="ZAMTANG@NAVER.COM" userId="750a74194929a6bb" providerId="LiveId" clId="{31C90E14-DD84-4B23-AAA7-C3B54428A78E}" dt="2025-01-19T15:21:57.601" v="1575" actId="1076"/>
        <pc:sldMkLst>
          <pc:docMk/>
          <pc:sldMk cId="2994870460" sldId="1341"/>
        </pc:sldMkLst>
      </pc:sldChg>
      <pc:sldChg chg="addSp modSp add mod">
        <pc:chgData name="ZAMTANG@NAVER.COM" userId="750a74194929a6bb" providerId="LiveId" clId="{31C90E14-DD84-4B23-AAA7-C3B54428A78E}" dt="2025-01-19T15:24:51.649" v="1585"/>
        <pc:sldMkLst>
          <pc:docMk/>
          <pc:sldMk cId="866382801" sldId="1342"/>
        </pc:sldMkLst>
      </pc:sldChg>
      <pc:sldChg chg="delSp modSp add mod">
        <pc:chgData name="ZAMTANG@NAVER.COM" userId="750a74194929a6bb" providerId="LiveId" clId="{31C90E14-DD84-4B23-AAA7-C3B54428A78E}" dt="2025-01-19T15:26:03.602" v="1618" actId="1076"/>
        <pc:sldMkLst>
          <pc:docMk/>
          <pc:sldMk cId="3871967756" sldId="1343"/>
        </pc:sldMkLst>
      </pc:sldChg>
      <pc:sldChg chg="addSp modSp add mod">
        <pc:chgData name="ZAMTANG@NAVER.COM" userId="750a74194929a6bb" providerId="LiveId" clId="{31C90E14-DD84-4B23-AAA7-C3B54428A78E}" dt="2025-01-19T15:27:44.506" v="1630" actId="1076"/>
        <pc:sldMkLst>
          <pc:docMk/>
          <pc:sldMk cId="451640254" sldId="1344"/>
        </pc:sldMkLst>
      </pc:sldChg>
      <pc:sldChg chg="delSp modSp add mod">
        <pc:chgData name="ZAMTANG@NAVER.COM" userId="750a74194929a6bb" providerId="LiveId" clId="{31C90E14-DD84-4B23-AAA7-C3B54428A78E}" dt="2025-01-19T15:28:50.904" v="1675" actId="1076"/>
        <pc:sldMkLst>
          <pc:docMk/>
          <pc:sldMk cId="830251394" sldId="1345"/>
        </pc:sldMkLst>
      </pc:sldChg>
      <pc:sldChg chg="addSp modSp add mod">
        <pc:chgData name="ZAMTANG@NAVER.COM" userId="750a74194929a6bb" providerId="LiveId" clId="{31C90E14-DD84-4B23-AAA7-C3B54428A78E}" dt="2025-01-19T15:29:50.206" v="1686" actId="14100"/>
        <pc:sldMkLst>
          <pc:docMk/>
          <pc:sldMk cId="4188788721" sldId="1346"/>
        </pc:sldMkLst>
      </pc:sldChg>
      <pc:sldChg chg="delSp modSp add mod">
        <pc:chgData name="ZAMTANG@NAVER.COM" userId="750a74194929a6bb" providerId="LiveId" clId="{31C90E14-DD84-4B23-AAA7-C3B54428A78E}" dt="2025-01-19T15:31:01.571" v="1729" actId="1076"/>
        <pc:sldMkLst>
          <pc:docMk/>
          <pc:sldMk cId="1570789292" sldId="1347"/>
        </pc:sldMkLst>
      </pc:sldChg>
      <pc:sldChg chg="modSp add mod">
        <pc:chgData name="ZAMTANG@NAVER.COM" userId="750a74194929a6bb" providerId="LiveId" clId="{31C90E14-DD84-4B23-AAA7-C3B54428A78E}" dt="2025-01-19T15:31:33.408" v="1736" actId="1076"/>
        <pc:sldMkLst>
          <pc:docMk/>
          <pc:sldMk cId="4118850985" sldId="1348"/>
        </pc:sldMkLst>
      </pc:sldChg>
      <pc:sldChg chg="modSp add">
        <pc:chgData name="ZAMTANG@NAVER.COM" userId="750a74194929a6bb" providerId="LiveId" clId="{31C90E14-DD84-4B23-AAA7-C3B54428A78E}" dt="2025-01-19T15:31:45.895" v="1738" actId="14826"/>
        <pc:sldMkLst>
          <pc:docMk/>
          <pc:sldMk cId="2618222223" sldId="1349"/>
        </pc:sldMkLst>
      </pc:sldChg>
      <pc:sldChg chg="addSp modSp add mod">
        <pc:chgData name="ZAMTANG@NAVER.COM" userId="750a74194929a6bb" providerId="LiveId" clId="{31C90E14-DD84-4B23-AAA7-C3B54428A78E}" dt="2025-01-19T15:35:09.827" v="1757" actId="14100"/>
        <pc:sldMkLst>
          <pc:docMk/>
          <pc:sldMk cId="1040695952" sldId="1350"/>
        </pc:sldMkLst>
      </pc:sldChg>
      <pc:sldChg chg="modSp add mod">
        <pc:chgData name="ZAMTANG@NAVER.COM" userId="750a74194929a6bb" providerId="LiveId" clId="{31C90E14-DD84-4B23-AAA7-C3B54428A78E}" dt="2025-01-19T15:36:19.904" v="1763" actId="14100"/>
        <pc:sldMkLst>
          <pc:docMk/>
          <pc:sldMk cId="1050831393" sldId="1351"/>
        </pc:sldMkLst>
      </pc:sldChg>
      <pc:sldChg chg="modSp add mod">
        <pc:chgData name="ZAMTANG@NAVER.COM" userId="750a74194929a6bb" providerId="LiveId" clId="{31C90E14-DD84-4B23-AAA7-C3B54428A78E}" dt="2025-01-19T15:36:44.974" v="1768" actId="1076"/>
        <pc:sldMkLst>
          <pc:docMk/>
          <pc:sldMk cId="1511331603" sldId="1352"/>
        </pc:sldMkLst>
      </pc:sldChg>
      <pc:sldChg chg="modSp add mod">
        <pc:chgData name="ZAMTANG@NAVER.COM" userId="750a74194929a6bb" providerId="LiveId" clId="{31C90E14-DD84-4B23-AAA7-C3B54428A78E}" dt="2025-01-19T15:37:45.144" v="1789" actId="14100"/>
        <pc:sldMkLst>
          <pc:docMk/>
          <pc:sldMk cId="90118824" sldId="1353"/>
        </pc:sldMkLst>
      </pc:sldChg>
      <pc:sldChg chg="modSp add mod">
        <pc:chgData name="ZAMTANG@NAVER.COM" userId="750a74194929a6bb" providerId="LiveId" clId="{31C90E14-DD84-4B23-AAA7-C3B54428A78E}" dt="2025-01-19T15:38:33.754" v="1793" actId="14826"/>
        <pc:sldMkLst>
          <pc:docMk/>
          <pc:sldMk cId="3643766329" sldId="1354"/>
        </pc:sldMkLst>
      </pc:sldChg>
      <pc:sldChg chg="modSp add mod">
        <pc:chgData name="ZAMTANG@NAVER.COM" userId="750a74194929a6bb" providerId="LiveId" clId="{31C90E14-DD84-4B23-AAA7-C3B54428A78E}" dt="2025-01-19T15:38:54.716" v="1798" actId="14826"/>
        <pc:sldMkLst>
          <pc:docMk/>
          <pc:sldMk cId="3137223115" sldId="1355"/>
        </pc:sldMkLst>
      </pc:sldChg>
      <pc:sldChg chg="modSp add mod">
        <pc:chgData name="ZAMTANG@NAVER.COM" userId="750a74194929a6bb" providerId="LiveId" clId="{31C90E14-DD84-4B23-AAA7-C3B54428A78E}" dt="2025-01-19T15:39:40.057" v="1818" actId="404"/>
        <pc:sldMkLst>
          <pc:docMk/>
          <pc:sldMk cId="1863660230" sldId="1356"/>
        </pc:sldMkLst>
      </pc:sldChg>
      <pc:sldChg chg="modSp add mod">
        <pc:chgData name="ZAMTANG@NAVER.COM" userId="750a74194929a6bb" providerId="LiveId" clId="{31C90E14-DD84-4B23-AAA7-C3B54428A78E}" dt="2025-01-19T15:40:28.817" v="1824" actId="1076"/>
        <pc:sldMkLst>
          <pc:docMk/>
          <pc:sldMk cId="901645836" sldId="1357"/>
        </pc:sldMkLst>
      </pc:sldChg>
      <pc:sldChg chg="modSp add mod">
        <pc:chgData name="ZAMTANG@NAVER.COM" userId="750a74194929a6bb" providerId="LiveId" clId="{31C90E14-DD84-4B23-AAA7-C3B54428A78E}" dt="2025-01-19T15:40:52.844" v="1830" actId="1076"/>
        <pc:sldMkLst>
          <pc:docMk/>
          <pc:sldMk cId="3678966455" sldId="1358"/>
        </pc:sldMkLst>
      </pc:sldChg>
      <pc:sldChg chg="modSp add">
        <pc:chgData name="ZAMTANG@NAVER.COM" userId="750a74194929a6bb" providerId="LiveId" clId="{31C90E14-DD84-4B23-AAA7-C3B54428A78E}" dt="2025-01-19T15:41:06.551" v="1832" actId="14826"/>
        <pc:sldMkLst>
          <pc:docMk/>
          <pc:sldMk cId="1655174372" sldId="1359"/>
        </pc:sldMkLst>
      </pc:sldChg>
      <pc:sldChg chg="addSp modSp add mod">
        <pc:chgData name="ZAMTANG@NAVER.COM" userId="750a74194929a6bb" providerId="LiveId" clId="{31C90E14-DD84-4B23-AAA7-C3B54428A78E}" dt="2025-01-19T15:42:25.203" v="1841"/>
        <pc:sldMkLst>
          <pc:docMk/>
          <pc:sldMk cId="974412802" sldId="1360"/>
        </pc:sldMkLst>
      </pc:sldChg>
      <pc:sldChg chg="addSp modSp add mod">
        <pc:chgData name="ZAMTANG@NAVER.COM" userId="750a74194929a6bb" providerId="LiveId" clId="{31C90E14-DD84-4B23-AAA7-C3B54428A78E}" dt="2025-01-19T15:44:10.008" v="1860" actId="1076"/>
        <pc:sldMkLst>
          <pc:docMk/>
          <pc:sldMk cId="1512816832" sldId="1361"/>
        </pc:sldMkLst>
      </pc:sldChg>
      <pc:sldChg chg="modSp add mod">
        <pc:chgData name="ZAMTANG@NAVER.COM" userId="750a74194929a6bb" providerId="LiveId" clId="{31C90E14-DD84-4B23-AAA7-C3B54428A78E}" dt="2025-01-19T15:45:15.398" v="1874" actId="1076"/>
        <pc:sldMkLst>
          <pc:docMk/>
          <pc:sldMk cId="2136220997" sldId="1362"/>
        </pc:sldMkLst>
      </pc:sldChg>
      <pc:sldChg chg="modSp add del mod">
        <pc:chgData name="ZAMTANG@NAVER.COM" userId="750a74194929a6bb" providerId="LiveId" clId="{31C90E14-DD84-4B23-AAA7-C3B54428A78E}" dt="2025-01-19T15:43:47.686" v="1854" actId="47"/>
        <pc:sldMkLst>
          <pc:docMk/>
          <pc:sldMk cId="3422619765" sldId="1362"/>
        </pc:sldMkLst>
      </pc:sldChg>
      <pc:sldChg chg="delSp modSp add mod">
        <pc:chgData name="ZAMTANG@NAVER.COM" userId="750a74194929a6bb" providerId="LiveId" clId="{31C90E14-DD84-4B23-AAA7-C3B54428A78E}" dt="2025-01-19T15:45:58.799" v="1881" actId="1076"/>
        <pc:sldMkLst>
          <pc:docMk/>
          <pc:sldMk cId="3771790798" sldId="1363"/>
        </pc:sldMkLst>
      </pc:sldChg>
      <pc:sldChg chg="addSp modSp add mod">
        <pc:chgData name="ZAMTANG@NAVER.COM" userId="750a74194929a6bb" providerId="LiveId" clId="{31C90E14-DD84-4B23-AAA7-C3B54428A78E}" dt="2025-01-19T15:47:55.313" v="1908" actId="14100"/>
        <pc:sldMkLst>
          <pc:docMk/>
          <pc:sldMk cId="2048878041" sldId="1364"/>
        </pc:sldMkLst>
      </pc:sldChg>
      <pc:sldChg chg="delSp modSp add mod">
        <pc:chgData name="ZAMTANG@NAVER.COM" userId="750a74194929a6bb" providerId="LiveId" clId="{31C90E14-DD84-4B23-AAA7-C3B54428A78E}" dt="2025-01-19T15:49:10.666" v="1980" actId="1076"/>
        <pc:sldMkLst>
          <pc:docMk/>
          <pc:sldMk cId="1010926186" sldId="1365"/>
        </pc:sldMkLst>
      </pc:sldChg>
      <pc:sldChg chg="modSp add mod">
        <pc:chgData name="ZAMTANG@NAVER.COM" userId="750a74194929a6bb" providerId="LiveId" clId="{31C90E14-DD84-4B23-AAA7-C3B54428A78E}" dt="2025-01-19T15:50:06.797" v="2002" actId="20577"/>
        <pc:sldMkLst>
          <pc:docMk/>
          <pc:sldMk cId="159498101" sldId="1366"/>
        </pc:sldMkLst>
      </pc:sldChg>
      <pc:sldChg chg="modSp add mod">
        <pc:chgData name="ZAMTANG@NAVER.COM" userId="750a74194929a6bb" providerId="LiveId" clId="{31C90E14-DD84-4B23-AAA7-C3B54428A78E}" dt="2025-01-19T15:50:45.975" v="2009" actId="1076"/>
        <pc:sldMkLst>
          <pc:docMk/>
          <pc:sldMk cId="1094799798" sldId="1367"/>
        </pc:sldMkLst>
      </pc:sldChg>
      <pc:sldChg chg="modSp add mod">
        <pc:chgData name="ZAMTANG@NAVER.COM" userId="750a74194929a6bb" providerId="LiveId" clId="{31C90E14-DD84-4B23-AAA7-C3B54428A78E}" dt="2025-01-19T15:51:40.187" v="2029"/>
        <pc:sldMkLst>
          <pc:docMk/>
          <pc:sldMk cId="4235553101" sldId="1368"/>
        </pc:sldMkLst>
      </pc:sldChg>
      <pc:sldChg chg="modSp add mod">
        <pc:chgData name="ZAMTANG@NAVER.COM" userId="750a74194929a6bb" providerId="LiveId" clId="{31C90E14-DD84-4B23-AAA7-C3B54428A78E}" dt="2025-01-19T15:52:54.810" v="2071" actId="20577"/>
        <pc:sldMkLst>
          <pc:docMk/>
          <pc:sldMk cId="3512632131" sldId="1369"/>
        </pc:sldMkLst>
      </pc:sldChg>
      <pc:sldChg chg="modSp add mod">
        <pc:chgData name="ZAMTANG@NAVER.COM" userId="750a74194929a6bb" providerId="LiveId" clId="{31C90E14-DD84-4B23-AAA7-C3B54428A78E}" dt="2025-01-19T15:53:51.788" v="2099" actId="1076"/>
        <pc:sldMkLst>
          <pc:docMk/>
          <pc:sldMk cId="1422360527" sldId="1370"/>
        </pc:sldMkLst>
      </pc:sldChg>
      <pc:sldChg chg="addSp modSp add mod">
        <pc:chgData name="ZAMTANG@NAVER.COM" userId="750a74194929a6bb" providerId="LiveId" clId="{31C90E14-DD84-4B23-AAA7-C3B54428A78E}" dt="2025-01-19T15:56:03.198" v="2120" actId="14100"/>
        <pc:sldMkLst>
          <pc:docMk/>
          <pc:sldMk cId="3090542890" sldId="1371"/>
        </pc:sldMkLst>
      </pc:sldChg>
      <pc:sldChg chg="delSp modSp add mod">
        <pc:chgData name="ZAMTANG@NAVER.COM" userId="750a74194929a6bb" providerId="LiveId" clId="{31C90E14-DD84-4B23-AAA7-C3B54428A78E}" dt="2025-01-19T15:56:49.623" v="2129" actId="1076"/>
        <pc:sldMkLst>
          <pc:docMk/>
          <pc:sldMk cId="375540925" sldId="1372"/>
        </pc:sldMkLst>
      </pc:sldChg>
      <pc:sldChg chg="modSp add mod">
        <pc:chgData name="ZAMTANG@NAVER.COM" userId="750a74194929a6bb" providerId="LiveId" clId="{31C90E14-DD84-4B23-AAA7-C3B54428A78E}" dt="2025-01-19T15:57:15.385" v="2134" actId="14826"/>
        <pc:sldMkLst>
          <pc:docMk/>
          <pc:sldMk cId="1423471420" sldId="1373"/>
        </pc:sldMkLst>
      </pc:sldChg>
      <pc:sldChg chg="addSp modSp add mod">
        <pc:chgData name="ZAMTANG@NAVER.COM" userId="750a74194929a6bb" providerId="LiveId" clId="{31C90E14-DD84-4B23-AAA7-C3B54428A78E}" dt="2025-01-19T15:58:43.569" v="2145"/>
        <pc:sldMkLst>
          <pc:docMk/>
          <pc:sldMk cId="1908685357" sldId="1374"/>
        </pc:sldMkLst>
      </pc:sldChg>
      <pc:sldChg chg="addSp delSp modSp add mod">
        <pc:chgData name="ZAMTANG@NAVER.COM" userId="750a74194929a6bb" providerId="LiveId" clId="{31C90E14-DD84-4B23-AAA7-C3B54428A78E}" dt="2025-01-19T16:01:44.609" v="2183" actId="14100"/>
        <pc:sldMkLst>
          <pc:docMk/>
          <pc:sldMk cId="32581488" sldId="1375"/>
        </pc:sldMkLst>
      </pc:sldChg>
      <pc:sldChg chg="addSp modSp add mod ord">
        <pc:chgData name="ZAMTANG@NAVER.COM" userId="750a74194929a6bb" providerId="LiveId" clId="{31C90E14-DD84-4B23-AAA7-C3B54428A78E}" dt="2025-01-19T16:01:19.577" v="2174" actId="1076"/>
        <pc:sldMkLst>
          <pc:docMk/>
          <pc:sldMk cId="1813699940" sldId="1376"/>
        </pc:sldMkLst>
      </pc:sldChg>
      <pc:sldChg chg="addSp delSp modSp add mod">
        <pc:chgData name="ZAMTANG@NAVER.COM" userId="750a74194929a6bb" providerId="LiveId" clId="{31C90E14-DD84-4B23-AAA7-C3B54428A78E}" dt="2025-01-19T16:03:01.536" v="2200" actId="1076"/>
        <pc:sldMkLst>
          <pc:docMk/>
          <pc:sldMk cId="2573981388" sldId="1377"/>
        </pc:sldMkLst>
      </pc:sldChg>
      <pc:sldChg chg="add del">
        <pc:chgData name="ZAMTANG@NAVER.COM" userId="750a74194929a6bb" providerId="LiveId" clId="{31C90E14-DD84-4B23-AAA7-C3B54428A78E}" dt="2025-01-19T16:00:36.955" v="2166" actId="47"/>
        <pc:sldMkLst>
          <pc:docMk/>
          <pc:sldMk cId="751104903" sldId="1378"/>
        </pc:sldMkLst>
      </pc:sldChg>
      <pc:sldChg chg="modSp add mod">
        <pc:chgData name="ZAMTANG@NAVER.COM" userId="750a74194929a6bb" providerId="LiveId" clId="{31C90E14-DD84-4B23-AAA7-C3B54428A78E}" dt="2025-01-19T16:03:36.718" v="2211" actId="1076"/>
        <pc:sldMkLst>
          <pc:docMk/>
          <pc:sldMk cId="4221978278" sldId="1378"/>
        </pc:sldMkLst>
      </pc:sldChg>
      <pc:sldChg chg="delSp modSp add mod">
        <pc:chgData name="ZAMTANG@NAVER.COM" userId="750a74194929a6bb" providerId="LiveId" clId="{31C90E14-DD84-4B23-AAA7-C3B54428A78E}" dt="2025-01-19T16:04:29.278" v="2218" actId="1076"/>
        <pc:sldMkLst>
          <pc:docMk/>
          <pc:sldMk cId="1403415772" sldId="1379"/>
        </pc:sldMkLst>
      </pc:sldChg>
      <pc:sldChg chg="addSp modSp add mod">
        <pc:chgData name="ZAMTANG@NAVER.COM" userId="750a74194929a6bb" providerId="LiveId" clId="{31C90E14-DD84-4B23-AAA7-C3B54428A78E}" dt="2025-01-19T16:05:39.949" v="2236" actId="1076"/>
        <pc:sldMkLst>
          <pc:docMk/>
          <pc:sldMk cId="1458377302" sldId="1380"/>
        </pc:sldMkLst>
      </pc:sldChg>
      <pc:sldChg chg="addSp delSp modSp add mod">
        <pc:chgData name="ZAMTANG@NAVER.COM" userId="750a74194929a6bb" providerId="LiveId" clId="{31C90E14-DD84-4B23-AAA7-C3B54428A78E}" dt="2025-01-19T16:06:01.171" v="2242" actId="14100"/>
        <pc:sldMkLst>
          <pc:docMk/>
          <pc:sldMk cId="4146190446" sldId="1381"/>
        </pc:sldMkLst>
      </pc:sldChg>
      <pc:sldChg chg="addSp delSp modSp add mod">
        <pc:chgData name="ZAMTANG@NAVER.COM" userId="750a74194929a6bb" providerId="LiveId" clId="{31C90E14-DD84-4B23-AAA7-C3B54428A78E}" dt="2025-01-19T16:07:59.846" v="2276" actId="1076"/>
        <pc:sldMkLst>
          <pc:docMk/>
          <pc:sldMk cId="652146151" sldId="1382"/>
        </pc:sldMkLst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2025-02-06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&lt;15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 웹 사이트 구축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DF92-535E-CA10-69D7-8946E41B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287B59-3319-FF22-FE9E-4E1B80DDC1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머리글 페이지와 바닥글 페이지 만들기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 결과 확인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C8C7DD-4A71-552C-DC2C-78EE7030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23CCB8-ECA5-F1EC-389F-9E4ADA53A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598" y="2335066"/>
            <a:ext cx="4720803" cy="41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8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44926" y="3429000"/>
            <a:ext cx="825414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2A2C-643F-1E18-B237-630C7D66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7D6EBB-EE3B-85AE-2651-5AE857A735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714002-2BEC-0EFF-6A6C-0C3C141B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BB354-DF73-6DB5-4E99-0CBAFB96D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7482" y="1196752"/>
            <a:ext cx="6333051" cy="2799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504B3E-83BE-0E4C-C038-72B855600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82" y="4459751"/>
            <a:ext cx="6333051" cy="17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C89D8-7CB1-9B72-0140-307FC2D9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66FE5A-C965-C28C-E937-66D90CBBDF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회원 관리의 메뉴 및 인증 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머리글 페이지 수정</a:t>
            </a:r>
            <a:r>
              <a:rPr lang="en-US" altLang="ko-KR" b="1" dirty="0"/>
              <a:t>: </a:t>
            </a:r>
            <a:r>
              <a:rPr lang="en-US" altLang="ko-KR" dirty="0"/>
              <a:t>header.html </a:t>
            </a:r>
            <a:r>
              <a:rPr lang="ko-KR" altLang="en-US" dirty="0"/>
              <a:t>파일에 인증 전과 후의 메뉴 변경 위해 다음과 같이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281D2BC-D563-65E1-CBCF-C4E2C32D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B8706-7301-0913-5756-BE7B4B64E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3503" y="2252366"/>
            <a:ext cx="3936994" cy="44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373F6-EF2F-421B-B9D5-49E637297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493F86-1618-9567-0DDB-7D6024D3C4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회원 관리의 메뉴 및 인증 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 err="1"/>
              <a:t>시큐리티</a:t>
            </a:r>
            <a:r>
              <a:rPr lang="ko-KR" altLang="en-US" b="1" dirty="0"/>
              <a:t> 수정</a:t>
            </a:r>
            <a:r>
              <a:rPr lang="en-US" altLang="ko-KR" b="1" dirty="0"/>
              <a:t>: </a:t>
            </a:r>
            <a:r>
              <a:rPr lang="en-US" altLang="ko-KR" dirty="0"/>
              <a:t>SecurityConfig.java </a:t>
            </a:r>
            <a:r>
              <a:rPr lang="ko-KR" altLang="en-US" dirty="0"/>
              <a:t>파일에 메모리상의 사용자 정보를 삭제하고 사용자 인증 후 페이지 이동 위해 다음과 같이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048249-AEB4-BBF6-F8BC-CE85726D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DC9BA-4736-4BA7-8AFE-379526AFA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601" y="2258609"/>
            <a:ext cx="3064500" cy="4554460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AC4FD51-DA6B-F195-8DD4-360FA37F7B53}"/>
              </a:ext>
            </a:extLst>
          </p:cNvPr>
          <p:cNvSpPr txBox="1">
            <a:spLocks/>
          </p:cNvSpPr>
          <p:nvPr/>
        </p:nvSpPr>
        <p:spPr>
          <a:xfrm>
            <a:off x="3896940" y="2266594"/>
            <a:ext cx="5160119" cy="326091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/* */</a:t>
            </a:r>
            <a:r>
              <a:rPr lang="ko-KR" altLang="en-US" sz="1400" dirty="0"/>
              <a:t>로 주석 처리한 부분 삭제</a:t>
            </a: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400" dirty="0"/>
          </a:p>
          <a:p>
            <a:pPr marL="790575" lvl="2" indent="-342900">
              <a:buFont typeface="+mj-ea"/>
              <a:buAutoNum type="circleNumDbPlain"/>
            </a:pPr>
            <a:endParaRPr lang="en-US" altLang="ko-KR" sz="1200" dirty="0">
              <a:solidFill>
                <a:srgbClr val="000000"/>
              </a:solidFill>
              <a:latin typeface="YDVYMjOStd32"/>
            </a:endParaRPr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400" dirty="0"/>
          </a:p>
          <a:p>
            <a:pPr>
              <a:buFont typeface="+mj-ea"/>
              <a:buAutoNum type="circleNumDbPlain"/>
              <a:defRPr/>
            </a:pPr>
            <a:endParaRPr lang="en-US" altLang="ko-KR" sz="1600" dirty="0"/>
          </a:p>
          <a:p>
            <a:pPr>
              <a:buFont typeface="+mj-ea"/>
              <a:buAutoNum type="circleNumDbPlain"/>
              <a:defRPr/>
            </a:pPr>
            <a:endParaRPr lang="en-US" altLang="ko-KR" sz="1600" dirty="0"/>
          </a:p>
          <a:p>
            <a:pPr>
              <a:buFont typeface="+mj-ea"/>
              <a:buAutoNum type="circleNumDbPlain"/>
              <a:defRPr/>
            </a:pPr>
            <a:endParaRPr lang="en-US" altLang="ko-KR" sz="1600" dirty="0"/>
          </a:p>
          <a:p>
            <a:pPr>
              <a:buFont typeface="+mj-ea"/>
              <a:buAutoNum type="circleNumDbPlain"/>
              <a:defRPr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071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D547-C2C2-96B3-DA05-2E01A02F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3F45D8-5219-8F73-F20A-B5609BEE8A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06B7D9-E447-3E78-9D1C-AC9792524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326B47-60A8-2AA8-AE83-9534156CA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583" y="2325889"/>
            <a:ext cx="7685130" cy="20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983E-CC59-D2EA-A3E4-E907E939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8B098D-4E8B-5614-A8AE-7EB3ADA2F9C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사용자 역할</a:t>
            </a:r>
            <a:r>
              <a:rPr lang="en-US" altLang="ko-KR" b="1" dirty="0"/>
              <a:t>(ROLE) </a:t>
            </a:r>
            <a:r>
              <a:rPr lang="ko-KR" altLang="en-US" b="1" dirty="0"/>
              <a:t>설정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Role.java </a:t>
            </a:r>
            <a:r>
              <a:rPr lang="ko-KR" altLang="en-US" dirty="0"/>
              <a:t>파일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82BAFB-9585-8310-8239-32204C9D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AF4059-7F3A-8711-6693-56835F126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699" y="2614326"/>
            <a:ext cx="7488601" cy="17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40221-82AE-01E6-679A-C2B2CA1E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61D86A-621C-7591-B20D-B7FED8D5B9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회원 관리 엔티티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Member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9C2A86-729D-16BF-C16F-995C557B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0B8482-EDDA-E3BC-8F1E-DC2FE5057E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321622"/>
            <a:ext cx="3688228" cy="1329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541083-8175-8A9A-59E1-CFD498F34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2129509"/>
            <a:ext cx="3629336" cy="46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836A-E519-711D-B9CF-B2EDD153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7CA9DD0-5B5B-1B25-1304-06C34BB672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회원 관리 도메인 객체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MemberFormDto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ADACC2-88C3-E414-AA4D-B52C81F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30708-E6FA-AE5F-372C-3076D258A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977" y="2250720"/>
            <a:ext cx="4244046" cy="44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070B-2A7E-5673-A474-38659CB6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24E2E9-6524-1D48-6440-6F06B5E0C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회원 관리 저장소 객체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MemberRepository</a:t>
            </a:r>
            <a:r>
              <a:rPr lang="en-US" altLang="ko-KR" dirty="0"/>
              <a:t> </a:t>
            </a:r>
            <a:r>
              <a:rPr lang="ko-KR" altLang="en-US" dirty="0"/>
              <a:t>인터페이스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74789C-324F-2A6D-FE74-0E20DC4E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2974C-A41D-B360-2A48-DD79C84A1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865" y="2629975"/>
            <a:ext cx="6794566" cy="1598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DBB153-E2A4-512F-B2D6-9673156A9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65" y="4228024"/>
            <a:ext cx="6794566" cy="1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7970297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 웹 사이트 구축을 위해 웹 페이지를 </a:t>
            </a:r>
            <a:r>
              <a:rPr kumimoji="0" lang="ko-KR" altLang="en-US" sz="240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</a:rPr>
              <a:t>모듈화합니다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JPA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를 활용해 회원 가입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수정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탈퇴 및 게시판을 구현하고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JDBC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를 활용해 도서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를 구현하여 웹 사이트를 구축합니다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A08E4-B42D-CFD6-23CB-19226CF8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CDC7A6-38C5-8051-9B57-128D278940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66323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회원 관리 서비스 객체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UserDetailsService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572C1D-1C4A-A979-7F9C-45B79F72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C74AC-D93C-B6E1-8801-37E7A82F9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043" y="2431259"/>
            <a:ext cx="3884960" cy="4379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E4D919-6B19-C920-0EE0-7EF9B51C74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9488" y="2294139"/>
            <a:ext cx="3884960" cy="35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DE479-C533-164E-1AB6-D3C557E76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BCCF88-B9A3-AC9A-10E2-1D1DB5D2AA6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회원 관리 컨트롤러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MemberController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08AAE0-24AE-9E16-D36A-7218581B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586AA3-7328-41D7-0D1B-12663F9F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0106" y="2506683"/>
            <a:ext cx="6343788" cy="25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90ABE-07A7-989A-A70A-1632E966F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1E709C-5B41-9B66-06E8-3C51C2D8C38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47" y="1023096"/>
            <a:ext cx="3909333" cy="567350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93C6DA2-5E08-E3EF-184B-49D7FF294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DD46F9-FB44-49F5-390B-DE4C8485D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496" y="1023096"/>
            <a:ext cx="3804886" cy="56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3573-C053-D1CC-1450-7DCB16F9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CA88DE0-E676-A2D2-C61B-82B00378A1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회원 가입 페이지 작성</a:t>
            </a:r>
            <a:r>
              <a:rPr lang="en-US" altLang="ko-KR" b="1" dirty="0"/>
              <a:t>: </a:t>
            </a:r>
            <a:r>
              <a:rPr lang="en-US" altLang="ko-KR" dirty="0"/>
              <a:t>/resources/templates/ </a:t>
            </a:r>
            <a:r>
              <a:rPr lang="ko-KR" altLang="en-US" dirty="0"/>
              <a:t>폴더에 </a:t>
            </a:r>
            <a:r>
              <a:rPr lang="en-US" altLang="ko-KR" dirty="0"/>
              <a:t>member </a:t>
            </a:r>
            <a:r>
              <a:rPr lang="ko-KR" altLang="en-US" dirty="0"/>
              <a:t>폴더 만든 후 이 폴더에 </a:t>
            </a:r>
            <a:r>
              <a:rPr lang="en-US" altLang="ko-KR" dirty="0"/>
              <a:t>addMemeber.html </a:t>
            </a:r>
            <a:r>
              <a:rPr lang="ko-KR" altLang="en-US" dirty="0"/>
              <a:t>파일을 생성해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0103CD-F787-C823-4C78-97CF8E0C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A924F4-29CF-6ECA-5962-10F9D6983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6490" y="2190592"/>
            <a:ext cx="3371019" cy="46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0A46B-8E42-8FE3-9C59-A18594196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44EEE8-D8B1-9C0E-2A58-2F6EE1DE268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18728"/>
            <a:ext cx="4076727" cy="5578453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A4A297B-26B6-A0F1-9AAE-818C8F1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4230F-DC7B-D68B-7EB7-893191FDF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193" y="1018728"/>
            <a:ext cx="3888302" cy="57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32668-75F2-96A0-800E-EC9A8940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261181-3498-143B-B57D-5ABEC8CB72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</a:t>
            </a:r>
            <a:r>
              <a:rPr lang="ko-KR" altLang="en-US" dirty="0"/>
              <a:t>회원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회원 수정 페이지 작성</a:t>
            </a:r>
            <a:r>
              <a:rPr lang="en-US" altLang="ko-KR" b="1" dirty="0"/>
              <a:t>: </a:t>
            </a:r>
            <a:r>
              <a:rPr lang="en-US" altLang="ko-KR" dirty="0"/>
              <a:t>/resources/templates/member </a:t>
            </a:r>
            <a:r>
              <a:rPr lang="ko-KR" altLang="en-US" dirty="0"/>
              <a:t>폴더에 </a:t>
            </a:r>
            <a:r>
              <a:rPr lang="en-US" altLang="ko-KR" dirty="0"/>
              <a:t>updateMember.html </a:t>
            </a:r>
            <a:r>
              <a:rPr lang="ko-KR" altLang="en-US" dirty="0"/>
              <a:t>파일을 생성해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99C38B-8F22-6302-251A-E2C4B111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6103C-25C6-94E5-130E-9FDEDC2E15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135" y="2190592"/>
            <a:ext cx="3281729" cy="46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7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4519-8C6E-E99E-CBF7-B093ABD0C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DB08CD-2875-EAA3-972E-9FA835A1790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018728"/>
            <a:ext cx="4076727" cy="5578453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0C72484-7F63-19E0-7408-CAC97904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3DA7C4-CF4C-0CA3-41C9-9A368C54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57" y="1018728"/>
            <a:ext cx="3778374" cy="57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8D71-9E82-7A77-1A7B-DAACCAF8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35AE01-5983-1DFB-F9B4-74408E6392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회원 로그인</a:t>
            </a:r>
            <a:r>
              <a:rPr lang="en-US" altLang="ko-KR" dirty="0"/>
              <a:t>/</a:t>
            </a:r>
            <a:r>
              <a:rPr lang="ko-KR" altLang="en-US" dirty="0"/>
              <a:t>로그아웃 처리하기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로그인 후 인사말 컨트롤러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HomeController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AAAEAB-B7D3-1BDE-7EAE-D8FCF88D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EC195-5345-7C93-C799-D1AFB4FD5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135" y="2261208"/>
            <a:ext cx="3281729" cy="44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5490-3B0C-F03A-C547-745E9DEEA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370F4F-863C-5280-4B88-3EF70CBCBF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회원 로그인</a:t>
            </a:r>
            <a:r>
              <a:rPr lang="en-US" altLang="ko-KR" dirty="0"/>
              <a:t>/</a:t>
            </a:r>
            <a:r>
              <a:rPr lang="ko-KR" altLang="en-US" dirty="0"/>
              <a:t>로그아웃 처리하기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인사말 페이지 작성</a:t>
            </a:r>
            <a:r>
              <a:rPr lang="en-US" altLang="ko-KR" b="1" dirty="0"/>
              <a:t>: </a:t>
            </a:r>
            <a:r>
              <a:rPr lang="en-US" altLang="ko-KR" dirty="0"/>
              <a:t>welcome.html </a:t>
            </a:r>
            <a:r>
              <a:rPr lang="ko-KR" altLang="en-US" dirty="0"/>
              <a:t>파일을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A6F961-A0A3-F219-E2DF-C78ABA1EF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75003-395B-1425-EBD1-92AC3AF19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4902" y="1982444"/>
            <a:ext cx="4274196" cy="48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01B73-A4FF-AAC2-348D-D0A7CA2B8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1A9A42-F252-8A98-4793-C1B83C4CAA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회원 로그인</a:t>
            </a:r>
            <a:r>
              <a:rPr lang="en-US" altLang="ko-KR" dirty="0"/>
              <a:t>/</a:t>
            </a:r>
            <a:r>
              <a:rPr lang="ko-KR" altLang="en-US" dirty="0"/>
              <a:t>로그아웃 처리하기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로그아웃 요청 메서드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LoginController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3B74DE-4AD9-C345-84DB-551FE4F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7E9D72-133D-C016-7A6E-952F90BD6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769" y="2270701"/>
            <a:ext cx="5130459" cy="805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C73D5A-4E9E-2EA6-1362-51D14FF52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70" y="3030694"/>
            <a:ext cx="5130459" cy="37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1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15</a:t>
            </a:r>
            <a:r>
              <a:rPr lang="en-US" altLang="ko-KR" sz="2400" dirty="0">
                <a:latin typeface="맑은 고딕"/>
                <a:ea typeface="맑은 고딕"/>
              </a:rPr>
              <a:t>.1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웹 페이지 모듈화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15</a:t>
            </a:r>
            <a:r>
              <a:rPr lang="en-US" altLang="ko-KR" sz="2400" dirty="0">
                <a:latin typeface="맑은 고딕"/>
                <a:ea typeface="맑은 고딕"/>
              </a:rPr>
              <a:t>.2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회원 관리 및 인증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15.3 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게시판</a:t>
            </a:r>
            <a:endParaRPr lang="en-US" altLang="ko-KR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15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도서 </a:t>
            </a:r>
            <a:r>
              <a:rPr lang="en-US" altLang="ko-KR" dirty="0">
                <a:latin typeface="맑은 고딕"/>
                <a:ea typeface="맑은 고딕"/>
              </a:rPr>
              <a:t>CRUD </a:t>
            </a:r>
            <a:r>
              <a:rPr lang="ko-KR" altLang="en-US" dirty="0">
                <a:latin typeface="맑은 고딕"/>
                <a:ea typeface="맑은 고딕"/>
              </a:rPr>
              <a:t>처리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3991-A18E-A7E4-0451-981AA57E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9F5CF4-F3D8-6E02-8CA1-C09DE8870B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4 – </a:t>
            </a:r>
            <a:r>
              <a:rPr lang="ko-KR" altLang="en-US" dirty="0"/>
              <a:t>회원 관리 엔티티에 관리자 정보 등록하기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관리자 정보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BookMarketApplication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2F8BE4-7712-7961-B832-946C2799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A18B67-9E84-4113-76F4-1B6824638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303" y="2380181"/>
            <a:ext cx="4023697" cy="1934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D990CD-6CB7-64D1-835B-C0D6C1B41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307" y="2380181"/>
            <a:ext cx="3930147" cy="36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FBB6-5022-3FB1-B1A7-B450047A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5E068C-5594-DA6A-680D-16244710597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4 – </a:t>
            </a:r>
            <a:r>
              <a:rPr lang="ko-KR" altLang="en-US" dirty="0"/>
              <a:t>회원 관리 엔티티에 관리자 정보 등록하기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관리자로 로그인하거나 회원 가입 한 후 로그인해 회원 수정</a:t>
            </a:r>
            <a:r>
              <a:rPr lang="en-US" altLang="ko-KR" dirty="0"/>
              <a:t>/</a:t>
            </a:r>
            <a:r>
              <a:rPr lang="ko-KR" altLang="en-US" dirty="0"/>
              <a:t>삭제 실행해 봄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71C4B6-9AE1-C0DB-2331-6CC33A5D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E5508A-06B5-8464-8241-1027C7F38B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479313"/>
            <a:ext cx="4056181" cy="2705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349C8F-7EC2-7F7E-D978-5D5177069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148" y="2479313"/>
            <a:ext cx="4058589" cy="27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8424-4827-B458-BCC3-FF09E0B5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D6CCF8B-BF1E-AEAE-473C-90C6BB65D05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71" y="4418578"/>
            <a:ext cx="2809604" cy="2332026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E5D510C-1424-479B-BAD6-9E96A0E2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회원 관리 및 인증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F0FB3-7B05-5763-AEB4-B2171DDF8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8171" y="1012592"/>
            <a:ext cx="2810295" cy="2252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DDB330-8B21-144F-D05C-76CCF7C84A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320" y="1011058"/>
            <a:ext cx="2810295" cy="32711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801D5D-4B4B-7C6C-2923-43B8E401D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20" y="4418578"/>
            <a:ext cx="2815826" cy="23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81175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9B88D-7015-942F-1CAC-D29B80EAE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187C34-FFED-2E00-762E-1354F0A2B1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137CDD-AE5B-081D-A761-DA81DD2A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DF76F-126A-A1A9-2950-5CDA23D67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7482" y="1220722"/>
            <a:ext cx="6333051" cy="2751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A33732-430A-176C-A37F-2C73AEBED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7481" y="4397201"/>
            <a:ext cx="6333051" cy="18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BD8BB-C841-600E-8653-B0E13FF53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C7103E-6390-BB14-6845-3A39AEFCD8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</a:t>
            </a:r>
            <a:r>
              <a:rPr lang="ko-KR" altLang="en-US" dirty="0"/>
              <a:t>게시판 관리 메뉴 작성하기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머리글 페이지 수정</a:t>
            </a:r>
            <a:r>
              <a:rPr lang="en-US" altLang="ko-KR" b="1" dirty="0"/>
              <a:t>: </a:t>
            </a:r>
            <a:r>
              <a:rPr lang="ko-KR" altLang="en-US" dirty="0"/>
              <a:t>인증 전과 후의 메뉴 변경 위해 </a:t>
            </a:r>
            <a:r>
              <a:rPr lang="en-US" altLang="ko-KR" dirty="0"/>
              <a:t>header.html </a:t>
            </a:r>
            <a:r>
              <a:rPr lang="ko-KR" altLang="en-US" dirty="0"/>
              <a:t>파일에 다음과 같이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C6DD43-B783-5840-835A-FA21ADE3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D66A7-0401-A422-1381-D2103E37C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436" y="2403141"/>
            <a:ext cx="7303423" cy="31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27036-0038-E02E-A8BF-C806603E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414782-DF1B-D987-CD62-EF6A405469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AF586F-DDB9-29F9-F635-C447CAA9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EC91C-DC44-645A-343D-36FD2391F1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603" y="2327856"/>
            <a:ext cx="7570793" cy="22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8BBD7-0463-5368-B65F-89CA3FEB3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132B12-D699-6119-DB3C-AB1C1CD238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게시판 관리 엔티티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Board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83E22-F758-3703-E634-21B9B9DA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673F03-A146-BDD8-39EA-7192F5694B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288" y="2215140"/>
            <a:ext cx="3000949" cy="4579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52C2FA-B607-EA2A-E476-48A0E9316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5140"/>
            <a:ext cx="3250412" cy="11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17039-62FE-2FCB-7AC0-DB40552F6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C37F3E-7717-9F0C-9BB5-EF64BE4D37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게시판 관리 도메인 객체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BoardFormDto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C665E0-2AAB-EE1D-5ECE-BBDD3DB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EBFF37-3279-1BED-5E48-69346CD9D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661" y="2282932"/>
            <a:ext cx="4159339" cy="4001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9BA9B7-E292-DF1E-A7D6-4AF3D4023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658" y="2282932"/>
            <a:ext cx="4143086" cy="26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AD29-7CD0-E121-A006-3CBD36EB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F70EC5-A847-2ABC-28E9-30472F66D40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게시판 관리 저장소 객체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BoardRepository</a:t>
            </a:r>
            <a:r>
              <a:rPr lang="en-US" altLang="ko-KR" dirty="0"/>
              <a:t> </a:t>
            </a:r>
            <a:r>
              <a:rPr lang="ko-KR" altLang="en-US" dirty="0"/>
              <a:t>인터페이스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CA6662-807E-3B19-819B-18C39DE8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EE335D-7E4B-F050-E74A-30AA126B4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376" y="2666434"/>
            <a:ext cx="7203248" cy="22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13917" y="3429000"/>
            <a:ext cx="7516165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FBF5-259F-0C2C-5FF7-A3407C715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9755CD-3530-04DC-71E5-A00CA24DEB4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게시판 관리 서비스 객체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BoardService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7BDAE4-A954-FFD4-A5B7-70A78BD8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2FD3F-2CB8-B4D0-8E33-A2F150BA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376" y="2747426"/>
            <a:ext cx="7203248" cy="11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DF86-F790-6897-DABA-9A326556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8111D3-7E21-D3D6-C706-D1A3D7A8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FBFD7-665C-838D-99B6-B126808A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57" y="1026020"/>
            <a:ext cx="3778374" cy="5766328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0EE89D-A3E0-E88C-C38D-8C27A64F027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1026020"/>
            <a:ext cx="3967819" cy="3198142"/>
          </a:xfrm>
        </p:spPr>
      </p:pic>
    </p:spTree>
    <p:extLst>
      <p:ext uri="{BB962C8B-B14F-4D97-AF65-F5344CB8AC3E}">
        <p14:creationId xmlns:p14="http://schemas.microsoft.com/office/powerpoint/2010/main" val="2932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39405-24B5-977D-0D91-EADF2E4D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F600BE-EFC4-EF08-44C7-8EC457E752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게시판 컨트롤러 작성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BoardController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B5C576-863C-6597-175B-A407139F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428707-3FB3-0AE0-6AFF-94581100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042" y="2312002"/>
            <a:ext cx="4007153" cy="2103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00820-3A42-3503-F7D4-CD3A000A6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85" y="2013051"/>
            <a:ext cx="3149915" cy="48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24B2E-99D7-591D-D5DB-A3A3B4E1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0502762-F387-3136-6823-C22BF0AA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08FF0-85CC-B742-7B37-FE9C986E9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57" y="1093266"/>
            <a:ext cx="3778374" cy="5631836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EA4FC2B-7DD7-3276-7BC9-A7C62A3499C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093266"/>
            <a:ext cx="4044226" cy="1315049"/>
          </a:xfrm>
        </p:spPr>
      </p:pic>
    </p:spTree>
    <p:extLst>
      <p:ext uri="{BB962C8B-B14F-4D97-AF65-F5344CB8AC3E}">
        <p14:creationId xmlns:p14="http://schemas.microsoft.com/office/powerpoint/2010/main" val="300637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845FE-73E7-A09A-005F-077246CE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7C3F38-63E5-01D8-A3D7-6409F5B262D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게시판 목록 페이지 작성</a:t>
            </a:r>
            <a:r>
              <a:rPr lang="en-US" altLang="ko-KR" b="1" dirty="0"/>
              <a:t>: </a:t>
            </a:r>
            <a:r>
              <a:rPr lang="en-US" altLang="ko-KR" dirty="0"/>
              <a:t>/resources/templates/ </a:t>
            </a:r>
            <a:r>
              <a:rPr lang="ko-KR" altLang="en-US" dirty="0"/>
              <a:t>폴더에 </a:t>
            </a:r>
            <a:r>
              <a:rPr lang="en-US" altLang="ko-KR" dirty="0"/>
              <a:t>board </a:t>
            </a:r>
            <a:r>
              <a:rPr lang="ko-KR" altLang="en-US" dirty="0"/>
              <a:t>폴더를 만든 후 이 폴더에 </a:t>
            </a:r>
            <a:r>
              <a:rPr lang="en-US" altLang="ko-KR" dirty="0"/>
              <a:t>list.html </a:t>
            </a:r>
            <a:r>
              <a:rPr lang="ko-KR" altLang="en-US" dirty="0"/>
              <a:t>파일을 생성해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7FE7FD-E382-C245-4F47-ED725CFE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5D221B-2100-05BB-F6D3-23DA818CA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146" y="2293591"/>
            <a:ext cx="4242425" cy="4105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404BA-F3CC-D7F1-9463-A73C6FFA5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7191" y="1995202"/>
            <a:ext cx="3149915" cy="47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D1555-D296-AD3C-DAB9-92788F63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27B32AE-265B-B67D-4B2F-6CB65636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A2546E-47AC-20F7-E095-97A536EB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953640"/>
            <a:ext cx="3884666" cy="57881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F07D48-E4E3-36E1-6C04-7ECF32405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9784" y="1052311"/>
            <a:ext cx="3841209" cy="18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2E808-3686-487F-FC8B-4392E586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51C2E3-A2CE-459E-318E-E6BDFE53BE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게시판 글쓰기 페이지 작성</a:t>
            </a:r>
            <a:r>
              <a:rPr lang="en-US" altLang="ko-KR" b="1" dirty="0"/>
              <a:t>: </a:t>
            </a:r>
            <a:r>
              <a:rPr lang="en-US" altLang="ko-KR" dirty="0"/>
              <a:t>/resources/templates/board </a:t>
            </a:r>
            <a:r>
              <a:rPr lang="ko-KR" altLang="en-US" dirty="0"/>
              <a:t>폴더에 </a:t>
            </a:r>
            <a:r>
              <a:rPr lang="en-US" altLang="ko-KR" dirty="0"/>
              <a:t>write.html </a:t>
            </a:r>
            <a:r>
              <a:rPr lang="ko-KR" altLang="en-US" dirty="0"/>
              <a:t>파일 생성해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B515A7-A6A2-FC87-297D-F643BAAD7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80766-4F7A-4882-49A6-3A5BED80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271733"/>
            <a:ext cx="4242425" cy="3572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0AD531-4411-62AD-FA40-9AE1FAECF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712" y="1975422"/>
            <a:ext cx="3467817" cy="47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12AA7-6B09-9C58-88F4-F7A8C587F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B3463A-7812-7885-1A33-93681CBFC8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게시글 상세 보기 페이지 작성</a:t>
            </a:r>
            <a:r>
              <a:rPr lang="en-US" altLang="ko-KR" b="1" dirty="0"/>
              <a:t>: </a:t>
            </a:r>
            <a:r>
              <a:rPr lang="en-US" altLang="ko-KR" dirty="0"/>
              <a:t>/resources/templates/board </a:t>
            </a:r>
            <a:r>
              <a:rPr lang="ko-KR" altLang="en-US" dirty="0"/>
              <a:t>폴더에 </a:t>
            </a:r>
            <a:r>
              <a:rPr lang="en-US" altLang="ko-KR" dirty="0"/>
              <a:t>view.html </a:t>
            </a:r>
            <a:r>
              <a:rPr lang="ko-KR" altLang="en-US" dirty="0"/>
              <a:t>파일 생성해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BF56D9-E404-8DBF-EE38-DC43E087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9F43D-565F-246C-2512-0409C381CD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308" y="2183712"/>
            <a:ext cx="3145717" cy="4551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EBCEAC-6FBE-E4C2-5436-FB69C90C5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840" y="2183712"/>
            <a:ext cx="3780799" cy="36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77AF0-C16D-A880-6D6C-0B7E337FE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125097-E4FF-6E0B-9F08-30D9DEEEB5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게시판 관리를 위한 </a:t>
            </a:r>
            <a:r>
              <a:rPr lang="en-US" altLang="ko-KR" dirty="0"/>
              <a:t>CRUD </a:t>
            </a:r>
            <a:r>
              <a:rPr lang="ko-KR" altLang="en-US" dirty="0"/>
              <a:t>구현하기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9.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게시판 목록 확인하거나 게시판 수정 등 실행해 봄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FE111-4A62-4D9E-E2E0-BF5C8E0E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DE8030-89D0-BD02-D7F6-2CA529FC4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1077" y="2301296"/>
            <a:ext cx="2878084" cy="2197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09451F-3BE9-5C9C-9B8B-813F7A004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148" y="2301296"/>
            <a:ext cx="2878085" cy="2200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8F24FA-A740-933F-BA4C-877AAD442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77" y="4529224"/>
            <a:ext cx="2878084" cy="2264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4E8461-3B02-1A74-B1FB-B4236CAE74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85" y="4596609"/>
            <a:ext cx="2878084" cy="19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4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339" y="3429000"/>
            <a:ext cx="8665321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F9EE5C-1991-2350-0E27-DC2713644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51" y="1300870"/>
            <a:ext cx="6523497" cy="5192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324" y="1866793"/>
            <a:ext cx="6959351" cy="340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A89A-B5B2-0EC1-217E-A1F0ABC4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24A26A-6694-DC78-CC94-B9F0FA55F2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데이터베이스와 테이블 생성 및 데이터 등록하기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테이블 생성 및 도서 정보 삽입</a:t>
            </a:r>
            <a:r>
              <a:rPr lang="en-US" altLang="ko-KR" b="1" dirty="0"/>
              <a:t>: </a:t>
            </a:r>
            <a:r>
              <a:rPr lang="en-US" altLang="ko-KR" dirty="0"/>
              <a:t>/resources/statics/ </a:t>
            </a:r>
            <a:r>
              <a:rPr lang="ko-KR" altLang="en-US" dirty="0"/>
              <a:t>폴더에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폴더를 만든 후 이 폴더에 </a:t>
            </a:r>
            <a:r>
              <a:rPr lang="en-US" altLang="ko-KR" dirty="0" err="1"/>
              <a:t>book.sql</a:t>
            </a:r>
            <a:r>
              <a:rPr lang="en-US" altLang="ko-KR" dirty="0"/>
              <a:t> </a:t>
            </a:r>
            <a:r>
              <a:rPr lang="ko-KR" altLang="en-US" dirty="0"/>
              <a:t>파일을 생성해 다음 내용 작성</a:t>
            </a:r>
          </a:p>
          <a:p>
            <a:pPr marL="0" lvl="0" indent="0">
              <a:buNone/>
              <a:defRPr/>
            </a:pPr>
            <a:endParaRPr lang="ko-KR" altLang="en-US" b="0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2782D8-3BAE-4544-661F-E0377F69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221C50-E3AC-2BA3-0053-89657790A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5" y="2193195"/>
            <a:ext cx="3584176" cy="460343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83300EF1-CC7A-05FC-9063-9D51133C2902}"/>
              </a:ext>
            </a:extLst>
          </p:cNvPr>
          <p:cNvSpPr txBox="1">
            <a:spLocks/>
          </p:cNvSpPr>
          <p:nvPr/>
        </p:nvSpPr>
        <p:spPr>
          <a:xfrm>
            <a:off x="4216059" y="2271297"/>
            <a:ext cx="4841000" cy="32752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사용할 데이터베이스를 </a:t>
            </a:r>
            <a:r>
              <a:rPr lang="en-US" altLang="ko-KR" sz="1400" dirty="0"/>
              <a:t>BOOKMARKETDB</a:t>
            </a:r>
            <a:r>
              <a:rPr lang="ko-KR" altLang="en-US" sz="1400" dirty="0"/>
              <a:t>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b_bookId</a:t>
            </a:r>
            <a:r>
              <a:rPr lang="en-US" altLang="ko-KR" sz="1400" dirty="0"/>
              <a:t>(</a:t>
            </a:r>
            <a:r>
              <a:rPr lang="ko-KR" altLang="en-US" sz="1400" dirty="0"/>
              <a:t>도서 </a:t>
            </a:r>
            <a:r>
              <a:rPr lang="en-US" altLang="ko-KR" sz="1400" dirty="0"/>
              <a:t>ID), </a:t>
            </a:r>
            <a:r>
              <a:rPr lang="en-US" altLang="ko-KR" sz="1400" dirty="0" err="1"/>
              <a:t>b_name</a:t>
            </a:r>
            <a:r>
              <a:rPr lang="en-US" altLang="ko-KR" sz="1400" dirty="0"/>
              <a:t>(</a:t>
            </a:r>
            <a:r>
              <a:rPr lang="ko-KR" altLang="en-US" sz="1400" dirty="0"/>
              <a:t>도서명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b_unitPrice</a:t>
            </a:r>
            <a:r>
              <a:rPr lang="en-US" altLang="ko-KR" sz="1400" dirty="0"/>
              <a:t>(</a:t>
            </a:r>
            <a:r>
              <a:rPr lang="ko-KR" altLang="en-US" sz="1400" dirty="0"/>
              <a:t>가격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b_author</a:t>
            </a:r>
            <a:r>
              <a:rPr lang="en-US" altLang="ko-KR" sz="1400" dirty="0"/>
              <a:t>(</a:t>
            </a:r>
            <a:r>
              <a:rPr lang="ko-KR" altLang="en-US" sz="1400" dirty="0"/>
              <a:t>저자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b_description</a:t>
            </a:r>
            <a:r>
              <a:rPr lang="en-US" altLang="ko-KR" sz="1400" dirty="0"/>
              <a:t>(</a:t>
            </a:r>
            <a:r>
              <a:rPr lang="ko-KR" altLang="en-US" sz="1400" dirty="0"/>
              <a:t>상세 정보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b_publisher</a:t>
            </a:r>
            <a:r>
              <a:rPr lang="en-US" altLang="ko-KR" sz="1400" dirty="0"/>
              <a:t>(</a:t>
            </a:r>
            <a:r>
              <a:rPr lang="ko-KR" altLang="en-US" sz="1400" dirty="0"/>
              <a:t>출판사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b_category</a:t>
            </a:r>
            <a:r>
              <a:rPr lang="en-US" altLang="ko-KR" sz="1400" dirty="0"/>
              <a:t>(</a:t>
            </a:r>
            <a:r>
              <a:rPr lang="ko-KR" altLang="en-US" sz="1400" dirty="0"/>
              <a:t>분류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b_unitsInStock</a:t>
            </a:r>
            <a:r>
              <a:rPr lang="en-US" altLang="ko-KR" sz="1400" dirty="0"/>
              <a:t>(</a:t>
            </a:r>
            <a:r>
              <a:rPr lang="ko-KR" altLang="en-US" sz="1400" dirty="0"/>
              <a:t>재고 수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b_totalPages</a:t>
            </a:r>
            <a:r>
              <a:rPr lang="en-US" altLang="ko-KR" sz="1400" dirty="0"/>
              <a:t>(</a:t>
            </a:r>
            <a:r>
              <a:rPr lang="ko-KR" altLang="en-US" sz="1400" dirty="0"/>
              <a:t>페이지 수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b_releaseDate</a:t>
            </a:r>
            <a:r>
              <a:rPr lang="en-US" altLang="ko-KR" sz="1400" dirty="0"/>
              <a:t>(</a:t>
            </a:r>
            <a:r>
              <a:rPr lang="ko-KR" altLang="en-US" sz="1400" dirty="0"/>
              <a:t>출판일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b_condition</a:t>
            </a:r>
            <a:r>
              <a:rPr lang="en-US" altLang="ko-KR" sz="1400" dirty="0"/>
              <a:t>(</a:t>
            </a:r>
            <a:r>
              <a:rPr lang="ko-KR" altLang="en-US" sz="1400" dirty="0"/>
              <a:t>상태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b_fileName</a:t>
            </a:r>
            <a:r>
              <a:rPr lang="en-US" altLang="ko-KR" sz="1400" dirty="0"/>
              <a:t>(</a:t>
            </a:r>
            <a:r>
              <a:rPr lang="ko-KR" altLang="en-US" sz="1400" dirty="0"/>
              <a:t>파일</a:t>
            </a:r>
            <a:r>
              <a:rPr lang="en-US" altLang="ko-KR" sz="1400" dirty="0"/>
              <a:t>) </a:t>
            </a:r>
            <a:r>
              <a:rPr lang="ko-KR" altLang="en-US" sz="1400" dirty="0"/>
              <a:t>필드를 가진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book </a:t>
            </a:r>
            <a:r>
              <a:rPr lang="ko-KR" altLang="en-US" sz="1400" dirty="0"/>
              <a:t>테이블이 있다면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INSERT </a:t>
            </a:r>
            <a:r>
              <a:rPr lang="ko-KR" altLang="en-US" sz="1400" dirty="0"/>
              <a:t>구문으로 도서 목록 저장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0913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25BFE-7A21-76E1-7C7E-61493DEE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6C09FD-DB7B-4E30-81C6-E793546F06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데이터베이스와 테이블 생성 및 데이터 등록하기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sql</a:t>
            </a:r>
            <a:r>
              <a:rPr lang="en-US" altLang="ko-KR" b="1" dirty="0"/>
              <a:t> </a:t>
            </a:r>
            <a:r>
              <a:rPr lang="ko-KR" altLang="en-US" b="1" dirty="0"/>
              <a:t>파일 실행</a:t>
            </a:r>
            <a:r>
              <a:rPr lang="en-US" altLang="ko-KR" b="1" dirty="0"/>
              <a:t>: </a:t>
            </a:r>
            <a:r>
              <a:rPr lang="en-US" altLang="ko-KR" dirty="0"/>
              <a:t>/resources/static/</a:t>
            </a:r>
            <a:r>
              <a:rPr lang="en-US" altLang="ko-KR" dirty="0" err="1"/>
              <a:t>sql</a:t>
            </a:r>
            <a:r>
              <a:rPr lang="en-US" altLang="ko-KR" dirty="0"/>
              <a:t>/ </a:t>
            </a:r>
            <a:r>
              <a:rPr lang="ko-KR" altLang="en-US" dirty="0"/>
              <a:t>폴더에 있는 </a:t>
            </a:r>
            <a:r>
              <a:rPr lang="en-US" altLang="ko-KR" dirty="0" err="1"/>
              <a:t>book.sql</a:t>
            </a:r>
            <a:r>
              <a:rPr lang="en-US" altLang="ko-KR" dirty="0"/>
              <a:t> </a:t>
            </a:r>
            <a:r>
              <a:rPr lang="ko-KR" altLang="en-US" dirty="0"/>
              <a:t>파일의 내용을 불러와 </a:t>
            </a:r>
            <a:r>
              <a:rPr lang="en-US" altLang="ko-KR" dirty="0"/>
              <a:t>SQL</a:t>
            </a:r>
            <a:r>
              <a:rPr lang="ko-KR" altLang="en-US" dirty="0"/>
              <a:t>문으로 실행</a:t>
            </a:r>
            <a:r>
              <a:rPr lang="en-US" altLang="ko-KR" dirty="0"/>
              <a:t>. book </a:t>
            </a:r>
            <a:r>
              <a:rPr lang="ko-KR" altLang="en-US" dirty="0"/>
              <a:t>테이블 생성하고 데이터를 일괄 삽입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source </a:t>
            </a:r>
            <a:r>
              <a:rPr lang="ko-KR" altLang="en-US" dirty="0"/>
              <a:t>명령어는 </a:t>
            </a:r>
            <a:r>
              <a:rPr lang="en-US" altLang="ko-KR" dirty="0"/>
              <a:t>MySQL</a:t>
            </a:r>
            <a:r>
              <a:rPr lang="ko-KR" altLang="en-US" dirty="0"/>
              <a:t>에서 외부 파일의 </a:t>
            </a:r>
            <a:r>
              <a:rPr lang="en-US" altLang="ko-KR" dirty="0"/>
              <a:t>SQL</a:t>
            </a:r>
            <a:r>
              <a:rPr lang="ko-KR" altLang="en-US" dirty="0"/>
              <a:t>문을 실행시킴</a:t>
            </a:r>
            <a:r>
              <a:rPr lang="en-US" altLang="ko-KR" dirty="0"/>
              <a:t>. source </a:t>
            </a:r>
            <a:r>
              <a:rPr lang="ko-KR" altLang="en-US" dirty="0"/>
              <a:t>명령어 사용 방법은 다음과 같음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source </a:t>
            </a:r>
            <a:r>
              <a:rPr lang="en-US" altLang="ko-KR" dirty="0" err="1"/>
              <a:t>book.sql</a:t>
            </a:r>
            <a:r>
              <a:rPr lang="ko-KR" altLang="en-US" dirty="0"/>
              <a:t>은 앞에서 생성한 </a:t>
            </a:r>
            <a:r>
              <a:rPr lang="en-US" altLang="ko-KR" dirty="0" err="1"/>
              <a:t>book.sql</a:t>
            </a:r>
            <a:r>
              <a:rPr lang="en-US" altLang="ko-KR" dirty="0"/>
              <a:t> </a:t>
            </a:r>
            <a:r>
              <a:rPr lang="ko-KR" altLang="en-US" dirty="0"/>
              <a:t>파일을 실행해 테이블을 생성하고</a:t>
            </a:r>
            <a:r>
              <a:rPr lang="en-US" altLang="ko-KR" dirty="0"/>
              <a:t>, </a:t>
            </a:r>
            <a:r>
              <a:rPr lang="ko-KR" altLang="en-US" dirty="0"/>
              <a:t>생성된 테이블에 레코드 세 개를 삽입하는 코드임</a:t>
            </a:r>
            <a:r>
              <a:rPr lang="en-US" altLang="ko-KR" dirty="0"/>
              <a:t>. </a:t>
            </a:r>
            <a:r>
              <a:rPr lang="ko-KR" altLang="en-US" dirty="0"/>
              <a:t>여기에서 </a:t>
            </a:r>
            <a:r>
              <a:rPr lang="en-US" altLang="ko-KR" dirty="0" err="1"/>
              <a:t>book.sql</a:t>
            </a:r>
            <a:r>
              <a:rPr lang="en-US" altLang="ko-KR" dirty="0"/>
              <a:t> </a:t>
            </a:r>
            <a:r>
              <a:rPr lang="ko-KR" altLang="en-US" dirty="0"/>
              <a:t>파일은 </a:t>
            </a:r>
            <a:r>
              <a:rPr lang="en-US" altLang="ko-KR" dirty="0"/>
              <a:t>MySQL</a:t>
            </a:r>
            <a:r>
              <a:rPr lang="ko-KR" altLang="en-US" dirty="0"/>
              <a:t>을 접속하기 전 실행한 경로와 반드시 같아야 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31C5DA-855F-2254-DB7E-E46DD747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FD6D5-62E2-F8ED-E23B-BC00C9AB08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510" y="2190879"/>
            <a:ext cx="6910980" cy="10866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78C44B-1ED2-921F-6987-57849EB96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70" y="3976831"/>
            <a:ext cx="6627866" cy="4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A02C-6EE8-ADC7-EA1D-E9582C4A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8692CD-FB44-CA1F-194D-E843372F5A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데이터베이스와 테이블 생성 및 데이터 등록하기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접속된 </a:t>
            </a:r>
            <a:r>
              <a:rPr lang="en-US" altLang="ko-KR" dirty="0"/>
              <a:t>MySQL</a:t>
            </a:r>
            <a:r>
              <a:rPr lang="ko-KR" altLang="en-US" dirty="0"/>
              <a:t>의 현재 경로와 </a:t>
            </a:r>
            <a:r>
              <a:rPr lang="en-US" altLang="ko-KR" dirty="0" err="1"/>
              <a:t>book.sql</a:t>
            </a:r>
            <a:r>
              <a:rPr lang="en-US" altLang="ko-KR" dirty="0"/>
              <a:t> </a:t>
            </a:r>
            <a:r>
              <a:rPr lang="ko-KR" altLang="en-US" dirty="0"/>
              <a:t>파일이 위치한 경로가 다르면 다음과 같이 </a:t>
            </a:r>
            <a:r>
              <a:rPr lang="en-US" altLang="ko-KR" dirty="0" err="1"/>
              <a:t>book.sql</a:t>
            </a:r>
            <a:r>
              <a:rPr lang="en-US" altLang="ko-KR" dirty="0"/>
              <a:t> </a:t>
            </a:r>
            <a:r>
              <a:rPr lang="ko-KR" altLang="en-US" dirty="0"/>
              <a:t>파일이 위치한 경로 이름을 정확히 표시해야 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또는 </a:t>
            </a:r>
            <a:r>
              <a:rPr lang="en-US" altLang="ko-KR" dirty="0" err="1"/>
              <a:t>book.sql</a:t>
            </a:r>
            <a:r>
              <a:rPr lang="ko-KR" altLang="en-US" dirty="0"/>
              <a:t>을 복사한 후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접속 화면에 붙여넣기를 한 후 </a:t>
            </a:r>
            <a:r>
              <a:rPr lang="en-US" altLang="ko-KR" dirty="0"/>
              <a:t>Enter </a:t>
            </a:r>
            <a:r>
              <a:rPr lang="ko-KR" altLang="en-US" dirty="0"/>
              <a:t>누름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93F0FA-70D2-3408-7E27-31392198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196C5-56A1-9532-32EF-6CF56885E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510" y="2333620"/>
            <a:ext cx="6910980" cy="506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9579B6-33F2-EB54-0BBF-BFB3E8D4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7125" y="3303290"/>
            <a:ext cx="4829750" cy="31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70179-B665-095F-3616-5F5988CA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B9CF174-EB4A-A270-C426-AB3B30A92E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데이터베이스와 테이블 생성 및 데이터 등록하기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book </a:t>
            </a:r>
            <a:r>
              <a:rPr lang="ko-KR" altLang="en-US" b="1" dirty="0"/>
              <a:t>테이블 확인</a:t>
            </a:r>
            <a:r>
              <a:rPr lang="en-US" altLang="ko-KR" b="1" dirty="0"/>
              <a:t>: </a:t>
            </a:r>
            <a:r>
              <a:rPr lang="ko-KR" altLang="en-US" dirty="0"/>
              <a:t>삽입된 데이터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이 코드는 </a:t>
            </a:r>
            <a:r>
              <a:rPr lang="en-US" altLang="ko-KR" dirty="0"/>
              <a:t>book </a:t>
            </a:r>
            <a:r>
              <a:rPr lang="ko-KR" altLang="en-US" dirty="0"/>
              <a:t>테이블에서 </a:t>
            </a:r>
            <a:r>
              <a:rPr lang="en-US" altLang="ko-KR" dirty="0" err="1"/>
              <a:t>b_bookId</a:t>
            </a:r>
            <a:r>
              <a:rPr lang="en-US" altLang="ko-KR" dirty="0"/>
              <a:t>, </a:t>
            </a:r>
            <a:r>
              <a:rPr lang="en-US" altLang="ko-KR" dirty="0" err="1"/>
              <a:t>b_name</a:t>
            </a:r>
            <a:r>
              <a:rPr lang="en-US" altLang="ko-KR" dirty="0"/>
              <a:t>, </a:t>
            </a:r>
            <a:r>
              <a:rPr lang="en-US" altLang="ko-KR" dirty="0" err="1"/>
              <a:t>b_releaseDate</a:t>
            </a:r>
            <a:r>
              <a:rPr lang="en-US" altLang="ko-KR" dirty="0"/>
              <a:t>, </a:t>
            </a:r>
            <a:r>
              <a:rPr lang="en-US" altLang="ko-KR" dirty="0" err="1"/>
              <a:t>b_condition</a:t>
            </a:r>
            <a:r>
              <a:rPr lang="en-US" altLang="ko-KR" dirty="0"/>
              <a:t>, </a:t>
            </a:r>
            <a:r>
              <a:rPr lang="en-US" altLang="ko-KR" dirty="0" err="1"/>
              <a:t>b_fileName</a:t>
            </a:r>
            <a:r>
              <a:rPr lang="en-US" altLang="ko-KR" dirty="0"/>
              <a:t> </a:t>
            </a:r>
            <a:r>
              <a:rPr lang="ko-KR" altLang="en-US" dirty="0"/>
              <a:t>값만 조회함</a:t>
            </a:r>
            <a:r>
              <a:rPr lang="en-US" altLang="ko-KR" dirty="0"/>
              <a:t>. book </a:t>
            </a:r>
            <a:r>
              <a:rPr lang="ko-KR" altLang="en-US" dirty="0"/>
              <a:t>테이블의 모든 필드에 등록된 레코드를 조회할 때는 </a:t>
            </a:r>
            <a:r>
              <a:rPr lang="en-US" altLang="ko-KR" dirty="0"/>
              <a:t>select * from book</a:t>
            </a:r>
            <a:r>
              <a:rPr lang="ko-KR" altLang="en-US" dirty="0"/>
              <a:t>으로 입력해야 함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테이블 이름 </a:t>
            </a:r>
            <a:r>
              <a:rPr lang="en-US" altLang="ko-KR" dirty="0"/>
              <a:t>book</a:t>
            </a:r>
            <a:r>
              <a:rPr lang="ko-KR" altLang="en-US" dirty="0"/>
              <a:t>의 모든 필드 이름과 레코드 값 출력한 결과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8143D5-5017-1981-3BE9-33176A16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332CC-0BF3-3A86-C722-1D37811D1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0" y="2037079"/>
            <a:ext cx="7987440" cy="585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A559DA-D2C1-54AB-C8C3-B242D25C7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60" y="3897052"/>
            <a:ext cx="7373879" cy="24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AF715-F7E5-B19B-CFEC-C81CE6001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D29F-C9F2-EEBE-7161-060BCFB5BF5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JDBC </a:t>
            </a:r>
            <a:r>
              <a:rPr lang="ko-KR" altLang="en-US" dirty="0"/>
              <a:t>연동을 위한 환경 설정하기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JDBC</a:t>
            </a:r>
            <a:r>
              <a:rPr lang="ko-KR" altLang="en-US" dirty="0"/>
              <a:t>로 데이터베이스 연동과 관련된 의존 라이브러리를 추가하고 재실행</a:t>
            </a:r>
            <a:endParaRPr lang="en-US" altLang="ko-KR" b="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F9E156-E5DA-FAFC-8084-97024C7F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845F29-7239-7CED-5D2F-E63761492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060" y="2395923"/>
            <a:ext cx="7373879" cy="23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9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3197-663D-B396-0171-31FCBE35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39E464-8AE0-B528-63C1-365421ADEC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– JDBC </a:t>
            </a:r>
            <a:r>
              <a:rPr lang="ko-KR" altLang="en-US" dirty="0"/>
              <a:t>연동을 위한 환경 설정하기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데이터베이스 관련 환경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추가 작성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데이터베이스와 관련된 스프링 데이터 소스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스프링 데이터 </a:t>
            </a:r>
            <a:r>
              <a:rPr lang="en-US" altLang="ko-KR" dirty="0"/>
              <a:t>JPA</a:t>
            </a:r>
            <a:r>
              <a:rPr lang="ko-KR" altLang="en-US" dirty="0"/>
              <a:t>를 설정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5AE471-7248-5DB6-8664-41C0EA78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F2132B-B82C-FEE9-549F-9446B8BE3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128" y="2058391"/>
            <a:ext cx="5537744" cy="35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8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5874D-5916-4070-A038-CD0D3725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22A03E-9684-6108-EA84-115D358142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조회 결과 가져오기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BookRowMapper.java </a:t>
            </a:r>
            <a:r>
              <a:rPr lang="ko-KR" altLang="en-US" dirty="0"/>
              <a:t>파일을 생성해 다음 내용 작성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26155A1-B5B4-30DB-48E9-6B4799BD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E3E5AF-FD74-B4C9-1D44-CC048B8BC3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606" y="2269674"/>
            <a:ext cx="3953612" cy="789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C10437-BF1F-57A3-4325-B30D3C8F8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6" y="3000055"/>
            <a:ext cx="3953612" cy="3655999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F680E42-7053-587D-1CC6-082443600135}"/>
              </a:ext>
            </a:extLst>
          </p:cNvPr>
          <p:cNvSpPr txBox="1">
            <a:spLocks/>
          </p:cNvSpPr>
          <p:nvPr/>
        </p:nvSpPr>
        <p:spPr>
          <a:xfrm>
            <a:off x="4486083" y="2269674"/>
            <a:ext cx="4570975" cy="32578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데이터베이스에 등록된 도서 목록의 </a:t>
            </a:r>
            <a:r>
              <a:rPr lang="en-US" altLang="ko-KR" sz="1400" dirty="0"/>
              <a:t>Book </a:t>
            </a:r>
            <a:r>
              <a:rPr lang="ko-KR" altLang="en-US" sz="1400" dirty="0"/>
              <a:t>객체를 목록에 담기 위해 </a:t>
            </a:r>
            <a:r>
              <a:rPr lang="en-US" altLang="ko-KR" sz="1400" dirty="0" err="1"/>
              <a:t>BookRowMapper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생성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569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6A9B-8C85-906A-6B77-CF499A89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62AD53-5295-49D4-F445-BE5C28D9CE4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전체 도서 목록 가져오기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수정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FB3C69-109C-60E2-2801-74D6DB39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630510-2A9D-69C2-31E3-B06CE3CCB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046" y="2343948"/>
            <a:ext cx="4713645" cy="1295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A09B62-5F17-44A1-B04D-8CCB57AE2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046" y="3620801"/>
            <a:ext cx="4713645" cy="2252310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25F5E30-7D61-6F7B-B6EB-933C22B5FF84}"/>
              </a:ext>
            </a:extLst>
          </p:cNvPr>
          <p:cNvSpPr txBox="1">
            <a:spLocks/>
          </p:cNvSpPr>
          <p:nvPr/>
        </p:nvSpPr>
        <p:spPr>
          <a:xfrm>
            <a:off x="4915668" y="2343948"/>
            <a:ext cx="3903076" cy="280492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데이터베이스의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테이블에 등록된 전체 도서 목록을 조회하고 반환하는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SQL</a:t>
            </a:r>
            <a:r>
              <a:rPr lang="ko-KR" altLang="en-US" sz="1400" dirty="0"/>
              <a:t>문을 </a:t>
            </a:r>
            <a:r>
              <a:rPr lang="en-US" altLang="ko-KR" sz="1400" dirty="0"/>
              <a:t>SELECT * FROM book</a:t>
            </a:r>
            <a:r>
              <a:rPr lang="ko-KR" altLang="en-US" sz="1400" dirty="0"/>
              <a:t>으로 간단히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목록 조회이므로 </a:t>
            </a:r>
            <a:r>
              <a:rPr lang="en-US" altLang="ko-KR" sz="1400" dirty="0"/>
              <a:t>query( ) </a:t>
            </a:r>
            <a:r>
              <a:rPr lang="ko-KR" altLang="en-US" sz="1400" dirty="0"/>
              <a:t>메서드를 사용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queryForList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메서드를 대신 사용 할 수 있지만 이 메서드는 </a:t>
            </a:r>
            <a:r>
              <a:rPr lang="en-US" altLang="ko-KR" sz="1400" dirty="0" err="1"/>
              <a:t>RowMapper</a:t>
            </a:r>
            <a:r>
              <a:rPr lang="ko-KR" altLang="en-US" sz="1400" dirty="0"/>
              <a:t>를 제공하지 않으므로 다음과 같이 변경해야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311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8CE1-BC04-A07D-D45E-E62C976F0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756156-F355-0C24-4590-6BF85ABB8F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2714E7-D61D-BB05-A248-0431C3C5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ADF2D5-40E2-C1F5-2EE7-1A52BCA47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178" y="1781170"/>
            <a:ext cx="4713644" cy="35444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413FDC-076C-5723-5E98-E28829559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178" y="5291902"/>
            <a:ext cx="4713645" cy="9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D7948-76B2-50EB-304D-6D607571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6BA695-E307-7DBF-D257-6CB2257272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머리글 페이지와 바닥글 페이지 만들기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부트스트랩 </a:t>
            </a:r>
            <a:r>
              <a:rPr lang="en-US" altLang="ko-KR" b="1" dirty="0"/>
              <a:t>JS </a:t>
            </a:r>
            <a:r>
              <a:rPr lang="ko-KR" altLang="en-US" b="1" dirty="0"/>
              <a:t>파일 등록</a:t>
            </a:r>
            <a:r>
              <a:rPr lang="en-US" altLang="ko-KR" b="1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/main/resources/static </a:t>
            </a:r>
            <a:r>
              <a:rPr lang="ko-KR" altLang="en-US" dirty="0"/>
              <a:t>폴더에 자바스크립트 파일 관리하는 </a:t>
            </a:r>
            <a:r>
              <a:rPr lang="en-US" altLang="ko-KR" dirty="0" err="1"/>
              <a:t>js</a:t>
            </a:r>
            <a:r>
              <a:rPr lang="ko-KR" altLang="en-US" dirty="0"/>
              <a:t>폴더 있음</a:t>
            </a:r>
            <a:r>
              <a:rPr lang="en-US" altLang="ko-KR" dirty="0"/>
              <a:t>. </a:t>
            </a:r>
            <a:r>
              <a:rPr lang="ko-KR" altLang="en-US" dirty="0"/>
              <a:t>여기에 부트스트랩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bootstrap.bundle.min.js </a:t>
            </a:r>
            <a:r>
              <a:rPr lang="ko-KR" altLang="en-US" dirty="0"/>
              <a:t>다운로드해 등록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FDE075-89B7-B3CD-6DB2-1C9FD3C0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CF403-C2D3-542F-3957-8DD3A21DB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017" y="2657447"/>
            <a:ext cx="3917966" cy="39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205E-4C4B-59FC-3E30-90299EB4B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5FCE80B-47FE-BE96-608B-5837FE696E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</a:t>
            </a:r>
            <a:r>
              <a:rPr lang="en-US" altLang="ko-KR" b="1" dirty="0"/>
              <a:t>ID </a:t>
            </a:r>
            <a:r>
              <a:rPr lang="ko-KR" altLang="en-US" b="1" dirty="0"/>
              <a:t>정보 가져오기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내용을 수정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2004DA-806F-3C22-46FD-2F7893A2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2B78DA-0E7C-442E-2307-C05C14A93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171" y="2343948"/>
            <a:ext cx="4382497" cy="3694774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054AE4C-4056-AFFF-17E1-7042FB12D3C9}"/>
              </a:ext>
            </a:extLst>
          </p:cNvPr>
          <p:cNvSpPr txBox="1">
            <a:spLocks/>
          </p:cNvSpPr>
          <p:nvPr/>
        </p:nvSpPr>
        <p:spPr>
          <a:xfrm>
            <a:off x="4700875" y="2343948"/>
            <a:ext cx="4117869" cy="280492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데이터베이스의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테이블에 등록된 전체 도서 목록 중에서 검색 조건인 도서 </a:t>
            </a:r>
            <a:r>
              <a:rPr lang="en-US" altLang="ko-KR" sz="1400" dirty="0"/>
              <a:t>ID</a:t>
            </a:r>
            <a:r>
              <a:rPr lang="ko-KR" altLang="en-US" sz="1400" dirty="0"/>
              <a:t>와 일치하는 도서를 조회해 해당 도서를 반환하는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등록된 전체 도서 목록 중에서 검색 조건인 도서 </a:t>
            </a:r>
            <a:r>
              <a:rPr lang="en-US" altLang="ko-KR" sz="1400" dirty="0"/>
              <a:t>ID</a:t>
            </a:r>
            <a:r>
              <a:rPr lang="ko-KR" altLang="en-US" sz="1400" dirty="0"/>
              <a:t>와 일치하는 레코드 개수를 얻어 옴</a:t>
            </a:r>
            <a:r>
              <a:rPr lang="en-US" altLang="ko-KR" sz="1400" dirty="0"/>
              <a:t>. </a:t>
            </a:r>
            <a:r>
              <a:rPr lang="ko-KR" altLang="en-US" sz="1400" dirty="0"/>
              <a:t>이것은 검색 조건인 도서 </a:t>
            </a:r>
            <a:r>
              <a:rPr lang="en-US" altLang="ko-KR" sz="1400" dirty="0"/>
              <a:t>ID</a:t>
            </a:r>
            <a:r>
              <a:rPr lang="ko-KR" altLang="en-US" sz="1400" dirty="0"/>
              <a:t>가 등록될 때만 데이터베이스에 접근해 해당 도서를 조회할 수 있도록 하기 </a:t>
            </a:r>
            <a:r>
              <a:rPr lang="ko-KR" altLang="en-US" sz="1400" dirty="0" err="1"/>
              <a:t>위함임</a:t>
            </a:r>
            <a:endParaRPr lang="ko-KR" altLang="en-US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레코드 개수 한 개 이상일 때 검색 조건인 도서 </a:t>
            </a:r>
            <a:r>
              <a:rPr lang="en-US" altLang="ko-KR" sz="1400" dirty="0"/>
              <a:t>ID</a:t>
            </a:r>
            <a:r>
              <a:rPr lang="ko-KR" altLang="en-US" sz="1400" dirty="0"/>
              <a:t>와 일치하는 도서를 조회함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SQL</a:t>
            </a:r>
            <a:r>
              <a:rPr lang="ko-KR" altLang="en-US" sz="1400" dirty="0"/>
              <a:t>문을 </a:t>
            </a:r>
            <a:r>
              <a:rPr lang="en-US" altLang="ko-KR" sz="1400" dirty="0"/>
              <a:t>SELECT * FROM book WHERE </a:t>
            </a:r>
            <a:r>
              <a:rPr lang="en-US" altLang="ko-KR" sz="1400" dirty="0" err="1"/>
              <a:t>b_bookId</a:t>
            </a:r>
            <a:r>
              <a:rPr lang="en-US" altLang="ko-KR" sz="1400" dirty="0"/>
              <a:t>=?</a:t>
            </a:r>
            <a:r>
              <a:rPr lang="ko-KR" altLang="en-US" sz="1400" dirty="0"/>
              <a:t>로 간단히 설정함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</a:t>
            </a:r>
            <a:r>
              <a:rPr lang="en-US" altLang="ko-KR" sz="1400" dirty="0"/>
              <a:t>ID</a:t>
            </a:r>
            <a:r>
              <a:rPr lang="ko-KR" altLang="en-US" sz="1400" dirty="0"/>
              <a:t>는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테이블의 기본 키로 검색 조건인 도서 </a:t>
            </a:r>
            <a:r>
              <a:rPr lang="en-US" altLang="ko-KR" sz="1400" dirty="0"/>
              <a:t>ID</a:t>
            </a:r>
            <a:r>
              <a:rPr lang="ko-KR" altLang="en-US" sz="1400" dirty="0"/>
              <a:t>에 대한 도서는 한 개만 있으므로 </a:t>
            </a:r>
            <a:r>
              <a:rPr lang="en-US" altLang="ko-KR" sz="1400" dirty="0" err="1"/>
              <a:t>queryForObject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4206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43610-65BF-4ACB-5CA9-AA39431D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858D74-FB2F-FF54-8B11-A3519F015D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분류 가져오기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내용을 수정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F9C89A-1B45-34A2-9190-DA3B192F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A0A7F-2BF8-113B-D44B-3F0D859F6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343948"/>
            <a:ext cx="4382497" cy="2625373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CDEB6296-315E-3C08-F2BC-395B610E0423}"/>
              </a:ext>
            </a:extLst>
          </p:cNvPr>
          <p:cNvSpPr txBox="1">
            <a:spLocks/>
          </p:cNvSpPr>
          <p:nvPr/>
        </p:nvSpPr>
        <p:spPr>
          <a:xfrm>
            <a:off x="4700875" y="2343948"/>
            <a:ext cx="4117869" cy="280492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데이터베이스의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테이블에 등록된 모든 도서 목록 중 검색 조건인 도서 분류</a:t>
            </a:r>
            <a:r>
              <a:rPr lang="en-US" altLang="ko-KR" sz="1400" dirty="0"/>
              <a:t>(category)</a:t>
            </a:r>
            <a:r>
              <a:rPr lang="ko-KR" altLang="en-US" sz="1400" dirty="0"/>
              <a:t>와 일치하는 전체 도서 목록을 조회해 반환하는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SQL</a:t>
            </a:r>
            <a:r>
              <a:rPr lang="ko-KR" altLang="en-US" sz="1400" dirty="0"/>
              <a:t>문을 </a:t>
            </a:r>
            <a:r>
              <a:rPr lang="en-US" altLang="ko-KR" sz="1400" dirty="0"/>
              <a:t>SELECT * FROM book WHERE </a:t>
            </a:r>
            <a:r>
              <a:rPr lang="en-US" altLang="ko-KR" sz="1400" dirty="0" err="1"/>
              <a:t>b_category</a:t>
            </a:r>
            <a:r>
              <a:rPr lang="en-US" altLang="ko-KR" sz="1400" dirty="0"/>
              <a:t> LIKE '%" + category + "%'</a:t>
            </a:r>
            <a:r>
              <a:rPr lang="ko-KR" altLang="en-US" sz="1400" dirty="0"/>
              <a:t>로 간단히 설정해도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검색 조건인 도서 분류에 대한 도서 목록을 조회하므로 </a:t>
            </a:r>
            <a:r>
              <a:rPr lang="en-US" altLang="ko-KR" sz="1400" dirty="0"/>
              <a:t>query( ) </a:t>
            </a:r>
            <a:r>
              <a:rPr lang="ko-KR" altLang="en-US" sz="1400" dirty="0"/>
              <a:t>메서드를 </a:t>
            </a:r>
            <a:r>
              <a:rPr lang="en-US" altLang="ko-KR" sz="1400" dirty="0" err="1"/>
              <a:t>RowMapper</a:t>
            </a:r>
            <a:r>
              <a:rPr lang="ko-KR" altLang="en-US" sz="1400" dirty="0"/>
              <a:t>로 변경함</a:t>
            </a:r>
            <a:r>
              <a:rPr lang="en-US" altLang="ko-KR" sz="1400" dirty="0"/>
              <a:t>.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queryForList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사용할 수도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205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AF3C-0B08-210F-8B40-59AE7A51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C7ECB6-D0BF-BC38-8ADA-E7F504E599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DB2EE3-6C89-D659-7CB6-0112B47E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5FFD67-38D5-2EC5-A19B-896DF27538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63" y="1653260"/>
            <a:ext cx="5239074" cy="1077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0C220D-9FB7-D8AD-2815-2F978021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62" y="2730925"/>
            <a:ext cx="5239073" cy="39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EAB2A-59D8-DDE3-0FB6-57764C4C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E46141-FDA0-F441-FC8B-85FC0D26C8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필터 정보 가져오기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내용을 수정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78E490-B695-77E6-8E04-A151C1CB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EF84B8-E031-EE8D-D1AD-BC6E3BAEB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474" y="2030405"/>
            <a:ext cx="3153876" cy="1762025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B3C1E43-FB38-10C5-E3BC-D96D4958EDD9}"/>
              </a:ext>
            </a:extLst>
          </p:cNvPr>
          <p:cNvSpPr txBox="1">
            <a:spLocks/>
          </p:cNvSpPr>
          <p:nvPr/>
        </p:nvSpPr>
        <p:spPr>
          <a:xfrm>
            <a:off x="325256" y="2411221"/>
            <a:ext cx="4940215" cy="280492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데이터베이스의 </a:t>
            </a:r>
            <a:r>
              <a:rPr lang="en-US" altLang="ko-KR" sz="1400" dirty="0"/>
              <a:t>book </a:t>
            </a:r>
            <a:r>
              <a:rPr lang="ko-KR" altLang="en-US" sz="1400" dirty="0"/>
              <a:t>테이블에 등록된 모든 도서 목록 중 검색 조건인 출판사</a:t>
            </a:r>
            <a:r>
              <a:rPr lang="en-US" altLang="ko-KR" sz="1400" dirty="0"/>
              <a:t>(publisher) </a:t>
            </a:r>
            <a:r>
              <a:rPr lang="ko-KR" altLang="en-US" sz="1400" dirty="0"/>
              <a:t>및 도서 분류</a:t>
            </a:r>
            <a:r>
              <a:rPr lang="en-US" altLang="ko-KR" sz="1400" dirty="0"/>
              <a:t>(category)</a:t>
            </a:r>
            <a:r>
              <a:rPr lang="ko-KR" altLang="en-US" sz="1400" dirty="0"/>
              <a:t>와 일치하는 전체 도서 목록을 조회해 반환하는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SQL</a:t>
            </a:r>
            <a:r>
              <a:rPr lang="ko-KR" altLang="en-US" sz="1400" dirty="0"/>
              <a:t>문을 </a:t>
            </a:r>
            <a:r>
              <a:rPr lang="en-US" altLang="ko-KR" sz="1400" dirty="0"/>
              <a:t>SELECT * FROM book WHERE </a:t>
            </a:r>
            <a:r>
              <a:rPr lang="en-US" altLang="ko-KR" sz="1400" dirty="0" err="1"/>
              <a:t>b_publisher</a:t>
            </a:r>
            <a:r>
              <a:rPr lang="en-US" altLang="ko-KR" sz="1400" dirty="0"/>
              <a:t> LIKE '%" + </a:t>
            </a:r>
            <a:r>
              <a:rPr lang="en-US" altLang="ko-KR" sz="1400" dirty="0" err="1"/>
              <a:t>publisherName</a:t>
            </a:r>
            <a:r>
              <a:rPr lang="en-US" altLang="ko-KR" sz="1400" dirty="0"/>
              <a:t> + "%'</a:t>
            </a:r>
            <a:r>
              <a:rPr lang="ko-KR" altLang="en-US" sz="1400" dirty="0"/>
              <a:t>로 간단히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검색 조건인 출판사에 대한 도서 목록을 조회하므로 </a:t>
            </a:r>
            <a:r>
              <a:rPr lang="en-US" altLang="ko-KR" sz="1400" dirty="0"/>
              <a:t>query( ) </a:t>
            </a:r>
            <a:r>
              <a:rPr lang="ko-KR" altLang="en-US" sz="1400" dirty="0"/>
              <a:t>메서드를 사용</a:t>
            </a:r>
            <a:r>
              <a:rPr lang="en-US" altLang="ko-KR" sz="1400" dirty="0"/>
              <a:t>.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queryForList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사용할 수도 있음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SQL</a:t>
            </a:r>
            <a:r>
              <a:rPr lang="ko-KR" altLang="en-US" sz="1400" dirty="0"/>
              <a:t>문을 </a:t>
            </a:r>
            <a:r>
              <a:rPr lang="en-US" altLang="ko-KR" sz="1400" dirty="0"/>
              <a:t>SELECT * FROM book WHERE </a:t>
            </a:r>
            <a:r>
              <a:rPr lang="en-US" altLang="ko-KR" sz="1400" dirty="0" err="1"/>
              <a:t>b_category</a:t>
            </a:r>
            <a:r>
              <a:rPr lang="en-US" altLang="ko-KR" sz="1400" dirty="0"/>
              <a:t> LIKE '%" + category + "%'</a:t>
            </a:r>
            <a:r>
              <a:rPr lang="ko-KR" altLang="en-US" sz="1400" dirty="0"/>
              <a:t>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검색 조건인 도서 분류에 대한 도서 목록을 조회하므로 </a:t>
            </a:r>
            <a:r>
              <a:rPr lang="en-US" altLang="ko-KR" sz="1400" dirty="0"/>
              <a:t>query( ) </a:t>
            </a:r>
            <a:r>
              <a:rPr lang="ko-KR" altLang="en-US" sz="1400" dirty="0"/>
              <a:t>메서드 사용</a:t>
            </a:r>
            <a:r>
              <a:rPr lang="en-US" altLang="ko-KR" sz="1400" dirty="0"/>
              <a:t>. </a:t>
            </a:r>
            <a:r>
              <a:rPr lang="ko-KR" altLang="en-US" sz="1400" dirty="0"/>
              <a:t>또는 </a:t>
            </a:r>
            <a:r>
              <a:rPr lang="en-US" altLang="ko-KR" sz="1400" dirty="0" err="1"/>
              <a:t>queryForList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사용할 수도 있음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863CD-8212-E854-189F-00B02F91A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74" y="3718970"/>
            <a:ext cx="3153876" cy="29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541BB-8312-C062-BD83-217412B3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3A7F3F-5089-F661-948D-4D7A313EF8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목록 조회하기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 결과 확인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28E9E1-7B80-9E19-91CC-23C7EBFA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AB6531-8271-2FAA-2558-2A4904B41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0275" y="2502948"/>
            <a:ext cx="3780443" cy="3569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98D44-4A80-6673-6628-113A594B4C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692" y="2502947"/>
            <a:ext cx="3780443" cy="35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E3189-7517-2D86-DDA5-E0BD128B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1058BD-69AB-5473-E82D-60DD2B5EED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4 – </a:t>
            </a:r>
            <a:r>
              <a:rPr lang="ko-KR" altLang="en-US" dirty="0"/>
              <a:t>신규 도서 삽입하기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신규 도서 삽입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내용을 수정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7859E1-857B-3100-36CE-87B31CE5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F6A5DD-95BA-C326-B4C8-742A7CEC2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878" y="5313833"/>
            <a:ext cx="5762244" cy="1123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065EF7-E339-3DF7-A4FF-3F53A2E45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878" y="2336885"/>
            <a:ext cx="5745738" cy="29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51AD-206C-FD0F-53FB-E9BF0252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20EF4A8-1848-6995-5B7F-9601E72FB3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4 – </a:t>
            </a:r>
            <a:r>
              <a:rPr lang="ko-KR" altLang="en-US" dirty="0"/>
              <a:t>신규 도서 삽입하기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신규 도서 삽입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내용을 수정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A8254B-39BA-81C9-20DB-D7F4F350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ECC761-1B42-8D99-1E2D-14A444838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4581293"/>
            <a:ext cx="4216555" cy="822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8118B-431D-8F69-EC87-A135B0C4E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368053"/>
            <a:ext cx="4216555" cy="2184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0A24A0-D168-6A34-1FE9-434B101D3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71" y="2092376"/>
            <a:ext cx="2945718" cy="2788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F67AB1-ABE6-7774-2240-5914DC907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87" y="4084120"/>
            <a:ext cx="2642298" cy="24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5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8495-1B21-2DC7-6D03-3ED7D192B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9D6FBC-3D38-6220-DA4C-9540221F50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저장소 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59562-0542-0F85-D5A8-25D6C059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890C1A-80CE-014B-7CBA-81B71117C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010" y="2368021"/>
            <a:ext cx="7415980" cy="26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5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455C-9F5F-7D3B-F2BE-C3FE0C20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AF63D8-E653-81ED-2624-BE95A29144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저장소 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2FEBBE9-FA22-1CBE-5755-FCED222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36D44-0B7E-A5C5-FA76-1FF681CB67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682" y="2233179"/>
            <a:ext cx="3881342" cy="4524983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16D83450-2214-B73A-87A0-8089EC7967F4}"/>
              </a:ext>
            </a:extLst>
          </p:cNvPr>
          <p:cNvSpPr txBox="1">
            <a:spLocks/>
          </p:cNvSpPr>
          <p:nvPr/>
        </p:nvSpPr>
        <p:spPr>
          <a:xfrm>
            <a:off x="4614959" y="2233180"/>
            <a:ext cx="4203786" cy="291569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정보 수정 요청한 도서의 내용 갱신하는 메서드</a:t>
            </a:r>
            <a:r>
              <a:rPr lang="en-US" altLang="ko-KR" sz="1400" dirty="0"/>
              <a:t>. </a:t>
            </a:r>
            <a:r>
              <a:rPr lang="ko-KR" altLang="en-US" sz="1400" dirty="0"/>
              <a:t>업로드하는 도서 이미지가 없을 때는 </a:t>
            </a:r>
            <a:r>
              <a:rPr lang="en-US" altLang="ko-KR" sz="1400" dirty="0" err="1"/>
              <a:t>b_fileName</a:t>
            </a:r>
            <a:r>
              <a:rPr lang="en-US" altLang="ko-KR" sz="1400" dirty="0"/>
              <a:t>(</a:t>
            </a:r>
            <a:r>
              <a:rPr lang="ko-KR" altLang="en-US" sz="1400" dirty="0"/>
              <a:t>도서의 이미지 파일 이름</a:t>
            </a:r>
            <a:r>
              <a:rPr lang="en-US" altLang="ko-KR" sz="1400" dirty="0"/>
              <a:t>) </a:t>
            </a:r>
            <a:r>
              <a:rPr lang="ko-KR" altLang="en-US" sz="1400" dirty="0"/>
              <a:t>필드 제외한 도서 내용 갱신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1058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A88E-5E6C-217E-826E-1C71BDDB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37E5D8-3435-F8BB-9059-13A75C8D6C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서비스 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46619-3BD2-9CC2-D69B-9D5BD6F7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7DE5B0-9FEC-E0C4-A66D-987FCBB8E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621" y="2419915"/>
            <a:ext cx="6992757" cy="24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E3605-3DD9-7DDF-91E7-7947F0276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42B1D2-E703-9F6B-151B-D75E9620B9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머리글 페이지와 바닥글 페이지 만들기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머리글 페이지 작성</a:t>
            </a:r>
            <a:r>
              <a:rPr lang="en-US" altLang="ko-KR" b="1" dirty="0"/>
              <a:t>: </a:t>
            </a:r>
            <a:r>
              <a:rPr lang="en-US" altLang="ko-KR" dirty="0"/>
              <a:t>/ resources/templates/ </a:t>
            </a:r>
            <a:r>
              <a:rPr lang="ko-KR" altLang="en-US" dirty="0"/>
              <a:t>폴더에 </a:t>
            </a:r>
            <a:r>
              <a:rPr lang="en-US" altLang="ko-KR" dirty="0"/>
              <a:t>module </a:t>
            </a:r>
            <a:r>
              <a:rPr lang="ko-KR" altLang="en-US" dirty="0"/>
              <a:t>폴더 만들고 이 폴더에 </a:t>
            </a:r>
            <a:r>
              <a:rPr lang="en-US" altLang="ko-KR" dirty="0"/>
              <a:t>header.html </a:t>
            </a:r>
            <a:r>
              <a:rPr lang="ko-KR" altLang="en-US" dirty="0"/>
              <a:t>파일 생성한 뒤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8E6177-B77C-903F-1748-3F918927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44699-ABF8-B1E6-F62D-116F3B129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565" y="2654845"/>
            <a:ext cx="4048601" cy="2589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4E275B-0F68-A413-D2E8-011D35169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34" y="2654845"/>
            <a:ext cx="4048601" cy="27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19201-E4A5-C670-8A95-96F53239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D7F406-843A-9583-700A-A0C1B73BD9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서비스 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com.springboot.serive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DE4D7-93C5-848B-91EB-E8E842DB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09167-E97F-1E5E-202C-FEC211CED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195" y="2303313"/>
            <a:ext cx="6453905" cy="35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25D82-9EC2-6405-6504-689A0317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3C9A36E-DAFB-E8FA-06D0-D399D927CC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정보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AE7AF0-117C-9D23-780E-BA8912BD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054C5E-1EC8-2C90-6979-7EAB51CC7C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223204"/>
            <a:ext cx="3451275" cy="6734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EC4932-62DD-3FB8-28D5-2C2E9D913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841391"/>
            <a:ext cx="3451275" cy="3891369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2D8EA470-DBA8-4F4A-E9F9-E74966DDE238}"/>
              </a:ext>
            </a:extLst>
          </p:cNvPr>
          <p:cNvSpPr txBox="1">
            <a:spLocks/>
          </p:cNvSpPr>
          <p:nvPr/>
        </p:nvSpPr>
        <p:spPr>
          <a:xfrm>
            <a:off x="3786475" y="2223204"/>
            <a:ext cx="5032270" cy="292566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getUpdateBookForm</a:t>
            </a:r>
            <a:r>
              <a:rPr lang="en-US" altLang="ko-KR" sz="1400" dirty="0"/>
              <a:t>( )</a:t>
            </a:r>
            <a:r>
              <a:rPr lang="ko-KR" altLang="en-US" sz="1400" dirty="0"/>
              <a:t>은 웹 브라우저에서 사용자의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http://.../books/update</a:t>
            </a:r>
            <a:r>
              <a:rPr lang="ko-KR" altLang="en-US" sz="1400" dirty="0"/>
              <a:t>고</a:t>
            </a:r>
            <a:r>
              <a:rPr lang="en-US" altLang="ko-KR" sz="1400" dirty="0"/>
              <a:t>, HTTP </a:t>
            </a:r>
            <a:r>
              <a:rPr lang="ko-KR" altLang="en-US" sz="1400" dirty="0"/>
              <a:t>메서드가 </a:t>
            </a:r>
            <a:r>
              <a:rPr lang="en-US" altLang="ko-KR" sz="1400" dirty="0"/>
              <a:t>GET </a:t>
            </a:r>
            <a:r>
              <a:rPr lang="ko-KR" altLang="en-US" sz="1400" dirty="0"/>
              <a:t>방식이면 </a:t>
            </a:r>
            <a:r>
              <a:rPr lang="ko-KR" altLang="en-US" sz="1400" dirty="0" err="1"/>
              <a:t>매핑되는</a:t>
            </a:r>
            <a:r>
              <a:rPr lang="ko-KR" altLang="en-US" sz="1400" dirty="0"/>
              <a:t> 요청 처리 메서드</a:t>
            </a:r>
            <a:r>
              <a:rPr lang="en-US" altLang="ko-KR" sz="1400" dirty="0"/>
              <a:t>. </a:t>
            </a:r>
            <a:r>
              <a:rPr lang="ko-KR" altLang="en-US" sz="1400" dirty="0"/>
              <a:t>수정하려는 도서 정보를 </a:t>
            </a:r>
            <a:r>
              <a:rPr lang="en-US" altLang="ko-KR" sz="1400" dirty="0" err="1"/>
              <a:t>updateBook</a:t>
            </a:r>
            <a:r>
              <a:rPr lang="en-US" altLang="ko-KR" sz="1400" dirty="0"/>
              <a:t> </a:t>
            </a:r>
            <a:r>
              <a:rPr lang="ko-KR" altLang="en-US" sz="1400" dirty="0"/>
              <a:t>커맨드 객체로 뷰 페이지에 전달하고 뷰 이름인 </a:t>
            </a:r>
            <a:r>
              <a:rPr lang="en-US" altLang="ko-KR" sz="1400" dirty="0" err="1"/>
              <a:t>updateForm</a:t>
            </a:r>
            <a:r>
              <a:rPr lang="ko-KR" altLang="en-US" sz="1400" dirty="0"/>
              <a:t>을 반환</a:t>
            </a:r>
            <a:r>
              <a:rPr lang="en-US" altLang="ko-KR" sz="1400" dirty="0"/>
              <a:t>. </a:t>
            </a:r>
            <a:r>
              <a:rPr lang="ko-KR" altLang="en-US" sz="1400" dirty="0"/>
              <a:t>웹 브라우저의 뷰 페이지는 </a:t>
            </a:r>
            <a:r>
              <a:rPr lang="en-US" altLang="ko-KR" sz="1400" dirty="0"/>
              <a:t>JSP </a:t>
            </a:r>
            <a:r>
              <a:rPr lang="ko-KR" altLang="en-US" sz="1400" dirty="0"/>
              <a:t>파일인 </a:t>
            </a:r>
            <a:r>
              <a:rPr lang="en-US" altLang="ko-KR" sz="1400" dirty="0" err="1"/>
              <a:t>updateForm.jsp</a:t>
            </a:r>
            <a:r>
              <a:rPr lang="ko-KR" altLang="en-US" sz="1400" dirty="0"/>
              <a:t>가 출력됨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submitUpdateBookForm</a:t>
            </a:r>
            <a:r>
              <a:rPr lang="en-US" altLang="ko-KR" sz="1400" dirty="0"/>
              <a:t>( )</a:t>
            </a:r>
            <a:r>
              <a:rPr lang="ko-KR" altLang="en-US" sz="1400" dirty="0"/>
              <a:t>은 웹 브라우저에서 사용자의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 books/update</a:t>
            </a:r>
            <a:r>
              <a:rPr lang="ko-KR" altLang="en-US" sz="1400" dirty="0"/>
              <a:t>고</a:t>
            </a:r>
            <a:r>
              <a:rPr lang="en-US" altLang="ko-KR" sz="1400" dirty="0"/>
              <a:t>, HTTP </a:t>
            </a:r>
            <a:r>
              <a:rPr lang="ko-KR" altLang="en-US" sz="1400" dirty="0"/>
              <a:t>메서드가 </a:t>
            </a:r>
            <a:r>
              <a:rPr lang="en-US" altLang="ko-KR" sz="1400" dirty="0"/>
              <a:t>POST </a:t>
            </a:r>
            <a:r>
              <a:rPr lang="ko-KR" altLang="en-US" sz="1400" dirty="0"/>
              <a:t>방식이면 </a:t>
            </a:r>
            <a:r>
              <a:rPr lang="ko-KR" altLang="en-US" sz="1400" dirty="0" err="1"/>
              <a:t>매핑되는</a:t>
            </a:r>
            <a:r>
              <a:rPr lang="ko-KR" altLang="en-US" sz="1400" dirty="0"/>
              <a:t> 요청 처리 메서드</a:t>
            </a:r>
            <a:r>
              <a:rPr lang="en-US" altLang="ko-KR" sz="1400" dirty="0"/>
              <a:t>. </a:t>
            </a:r>
            <a:r>
              <a:rPr lang="ko-KR" altLang="en-US" sz="1400" dirty="0"/>
              <a:t>뷰 페이지인 </a:t>
            </a:r>
            <a:r>
              <a:rPr lang="en-US" altLang="ko-KR" sz="1400" dirty="0" err="1"/>
              <a:t>updateForm.jsp</a:t>
            </a:r>
            <a:r>
              <a:rPr lang="ko-KR" altLang="en-US" sz="1400" dirty="0"/>
              <a:t>에서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form:input</a:t>
            </a:r>
            <a:r>
              <a:rPr lang="en-US" altLang="ko-KR" sz="1400" dirty="0"/>
              <a:t>&gt; </a:t>
            </a:r>
            <a:r>
              <a:rPr lang="ko-KR" altLang="en-US" sz="1400" dirty="0"/>
              <a:t>태그에 입력된 수정 데이터 값은 </a:t>
            </a:r>
            <a:r>
              <a:rPr lang="en-US" altLang="ko-KR" sz="1400" dirty="0" err="1"/>
              <a:t>updateBook</a:t>
            </a:r>
            <a:r>
              <a:rPr lang="en-US" altLang="ko-KR" sz="1400" dirty="0"/>
              <a:t> </a:t>
            </a:r>
            <a:r>
              <a:rPr lang="ko-KR" altLang="en-US" sz="1400" dirty="0"/>
              <a:t>커맨드 객체로 전달되며</a:t>
            </a:r>
            <a:r>
              <a:rPr lang="en-US" altLang="ko-KR" sz="1400" dirty="0"/>
              <a:t>, </a:t>
            </a:r>
            <a:r>
              <a:rPr lang="ko-KR" altLang="en-US" sz="1400" dirty="0"/>
              <a:t>웹 요청 처리 메서드인 </a:t>
            </a:r>
            <a:r>
              <a:rPr lang="en-US" altLang="ko-KR" sz="1400" dirty="0" err="1"/>
              <a:t>submitUpdateBookForm</a:t>
            </a:r>
            <a:r>
              <a:rPr lang="en-US" altLang="ko-KR" sz="1400" dirty="0"/>
              <a:t>( )</a:t>
            </a:r>
            <a:r>
              <a:rPr lang="ko-KR" altLang="en-US" sz="1400" dirty="0"/>
              <a:t>에서 전달받은 </a:t>
            </a:r>
            <a:r>
              <a:rPr lang="en-US" altLang="ko-KR" sz="1400" dirty="0" err="1"/>
              <a:t>updateBook</a:t>
            </a:r>
            <a:r>
              <a:rPr lang="en-US" altLang="ko-KR" sz="1400" dirty="0"/>
              <a:t> </a:t>
            </a:r>
            <a:r>
              <a:rPr lang="ko-KR" altLang="en-US" sz="1400" dirty="0"/>
              <a:t>커맨드 객체의 데이터 값으로 도서 정보가 수정됨</a:t>
            </a:r>
            <a:r>
              <a:rPr lang="en-US" altLang="ko-KR" sz="1400" dirty="0"/>
              <a:t>. </a:t>
            </a:r>
            <a:r>
              <a:rPr lang="ko-KR" altLang="en-US" sz="1400" dirty="0"/>
              <a:t>수정 요청 처리 후 </a:t>
            </a:r>
            <a:r>
              <a:rPr lang="en-US" altLang="ko-KR" sz="1400" dirty="0"/>
              <a:t>URL</a:t>
            </a:r>
            <a:r>
              <a:rPr lang="ko-KR" altLang="en-US" sz="1400" dirty="0"/>
              <a:t>은 </a:t>
            </a:r>
            <a:r>
              <a:rPr lang="en-US" altLang="ko-KR" sz="1400" dirty="0"/>
              <a:t>http://.../books</a:t>
            </a:r>
            <a:r>
              <a:rPr lang="ko-KR" altLang="en-US" sz="1400" dirty="0"/>
              <a:t>로 이동함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9201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0FF4F-970C-4E9E-1F48-0B04DD371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A53635-0B9F-4AAA-D3EE-E9E61C1B98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도서 상세 정보 페이지 수정</a:t>
            </a:r>
            <a:r>
              <a:rPr lang="en-US" altLang="ko-KR" b="1" dirty="0"/>
              <a:t>: </a:t>
            </a:r>
            <a:r>
              <a:rPr lang="en-US" altLang="ko-KR" dirty="0"/>
              <a:t>book.html </a:t>
            </a:r>
            <a:r>
              <a:rPr lang="ko-KR" altLang="en-US" dirty="0"/>
              <a:t>파일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뷰 페이지에서 </a:t>
            </a:r>
            <a:r>
              <a:rPr lang="ko-KR" altLang="en-US" sz="1500" dirty="0" err="1"/>
              <a:t>시큐리티</a:t>
            </a:r>
            <a:r>
              <a:rPr lang="ko-KR" altLang="en-US" sz="1500" dirty="0"/>
              <a:t> 태그 사용 위해 태그 라이브러리 선언함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500" dirty="0" err="1"/>
              <a:t>sec:authorize</a:t>
            </a:r>
            <a:r>
              <a:rPr lang="en-US" altLang="ko-KR" sz="1500" dirty="0"/>
              <a:t>="</a:t>
            </a:r>
            <a:r>
              <a:rPr lang="en-US" altLang="ko-KR" sz="1500" dirty="0" err="1"/>
              <a:t>hasRole</a:t>
            </a:r>
            <a:r>
              <a:rPr lang="en-US" altLang="ko-KR" sz="1500" dirty="0"/>
              <a:t>('ROLE_ADMIN')"</a:t>
            </a:r>
            <a:r>
              <a:rPr lang="ko-KR" altLang="en-US" sz="1500" dirty="0"/>
              <a:t>은 관리자가 인증된 경우에 </a:t>
            </a:r>
            <a:r>
              <a:rPr lang="en-US" altLang="ko-KR" sz="1500" dirty="0"/>
              <a:t>[</a:t>
            </a:r>
            <a:r>
              <a:rPr lang="ko-KR" altLang="en-US" sz="1500" dirty="0"/>
              <a:t>수정</a:t>
            </a:r>
            <a:r>
              <a:rPr lang="en-US" altLang="ko-KR" sz="1500" dirty="0"/>
              <a:t>] </a:t>
            </a:r>
            <a:r>
              <a:rPr lang="ko-KR" altLang="en-US" sz="1500" dirty="0"/>
              <a:t>버튼 표시</a:t>
            </a:r>
            <a:endParaRPr lang="en-US" altLang="ko-KR" sz="15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B545B7-0A0C-2F2E-35BC-7BDEC087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A2B891-347D-07D7-E4A9-35C3F4990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491" y="2039085"/>
            <a:ext cx="6837018" cy="35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FF05-FA93-C058-3D56-D87F8EA5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ECD550-D071-A09C-C1C3-D0E5AD9321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도서 수정 페이지 작성</a:t>
            </a:r>
            <a:r>
              <a:rPr lang="en-US" altLang="ko-KR" b="1" dirty="0"/>
              <a:t>: </a:t>
            </a:r>
            <a:r>
              <a:rPr lang="en-US" altLang="ko-KR" dirty="0"/>
              <a:t>updateForm.html</a:t>
            </a:r>
            <a:r>
              <a:rPr lang="ko-KR" altLang="en-US" dirty="0"/>
              <a:t>을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93F8EC-1136-0655-37DF-1322E950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4DB88D-C7A9-24D9-D4A5-829CBC30A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491" y="2168426"/>
            <a:ext cx="6837018" cy="32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4612-686A-D1DA-9FBC-6A37D80FB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A4041D-9460-BCAD-AA6F-BD347C56DE9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018728"/>
            <a:ext cx="4076727" cy="5578453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BF2862E-CDD9-D404-574B-CEAC0AAD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9A77D-ED56-0A4D-5C04-386B63963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355" y="1018728"/>
            <a:ext cx="3769977" cy="57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1E54-3605-F845-8A9D-E2693006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06AAF4-1856-1444-590C-A092FEE8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82807-7EBF-FDAD-8EB2-652F62E61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85" y="1018728"/>
            <a:ext cx="3776918" cy="5780912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CA74667-3D71-2F81-43D2-0FAEE0C0E59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1018728"/>
            <a:ext cx="3682950" cy="2671783"/>
          </a:xfr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A1690D9-11E4-8170-6A12-6B4DA59476FB}"/>
              </a:ext>
            </a:extLst>
          </p:cNvPr>
          <p:cNvSpPr txBox="1">
            <a:spLocks/>
          </p:cNvSpPr>
          <p:nvPr/>
        </p:nvSpPr>
        <p:spPr>
          <a:xfrm>
            <a:off x="4311333" y="3754408"/>
            <a:ext cx="4418579" cy="145835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&lt;input&gt; </a:t>
            </a:r>
            <a:r>
              <a:rPr lang="ko-KR" altLang="en-US" sz="1400" dirty="0"/>
              <a:t>태그 내에 설정된 커맨드 객체의 필드 이름에 따라 필드 값 출력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857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167E1-B18E-186F-35D4-1D4A7B27D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022696-F7A8-5723-A882-A4B270E224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5 – </a:t>
            </a:r>
            <a:r>
              <a:rPr lang="ko-KR" altLang="en-US" dirty="0"/>
              <a:t>도서 정보 수정하기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실행한 후 </a:t>
            </a:r>
            <a:r>
              <a:rPr lang="en-US" altLang="ko-KR" dirty="0"/>
              <a:t>[</a:t>
            </a:r>
            <a:r>
              <a:rPr lang="ko-KR" altLang="en-US" dirty="0"/>
              <a:t>상세보기</a:t>
            </a:r>
            <a:r>
              <a:rPr lang="en-US" altLang="ko-KR" dirty="0"/>
              <a:t>&gt;&gt;] </a:t>
            </a:r>
            <a:r>
              <a:rPr lang="ko-KR" altLang="en-US" dirty="0"/>
              <a:t>버튼을 눌러 도서 정보 화면으로 이동</a:t>
            </a:r>
            <a:r>
              <a:rPr lang="en-US" altLang="ko-KR" dirty="0"/>
              <a:t>. </a:t>
            </a:r>
            <a:r>
              <a:rPr lang="ko-KR" altLang="en-US" dirty="0"/>
              <a:t>이 화면에서 </a:t>
            </a:r>
            <a:r>
              <a:rPr lang="en-US" altLang="ko-KR" dirty="0"/>
              <a:t>[</a:t>
            </a:r>
            <a:r>
              <a:rPr lang="ko-KR" altLang="en-US" dirty="0"/>
              <a:t>수정</a:t>
            </a:r>
            <a:r>
              <a:rPr lang="en-US" altLang="ko-KR" dirty="0"/>
              <a:t>] </a:t>
            </a:r>
            <a:r>
              <a:rPr lang="ko-KR" altLang="en-US" dirty="0"/>
              <a:t>버튼을 눌러 입력 항목 수정한 뒤 실행 결과 확인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8F3BA5-9EE5-1CFF-57F7-5124EC8B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3A5F4-5F36-3AE5-BBDC-878F90E9D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591873"/>
            <a:ext cx="3899967" cy="3367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95825C-ABAC-7E79-2C11-CCEB54D93E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60" y="2591873"/>
            <a:ext cx="3882983" cy="36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A6394-3286-730E-91AC-4E2BF3133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AF8DCF-B041-8659-C70E-D4D9788821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저장소 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C387D4-AE3E-B650-4567-F21C7435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47A9B-D865-EA7F-3D66-BA3AB6539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030" y="2349526"/>
            <a:ext cx="7019939" cy="24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C5C18-1AE1-B756-1621-1651975A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B01209-F66B-0DB3-86D0-2E7B2EDF996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저장소 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0F2DF7-E30A-60F6-A4AB-BF9106C6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5F8057-11D7-8FB5-1C80-3AA9B5CD6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567" y="2318841"/>
            <a:ext cx="6748865" cy="34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E9505-E9F3-ABF1-D24B-0003F4E0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30F420-7738-866A-E8EA-F1E1AB8DA9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서비스 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 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F5DF9-DABB-155C-03F8-7CEFF135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BC6FE4-FEF5-CE6E-A20B-770282D36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265" y="2404472"/>
            <a:ext cx="7151469" cy="25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9664-AEE1-C741-E4D0-1EB32A45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7CDCDF0-52EC-6D37-3707-1168D15625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머리글 페이지와 바닥글 페이지 만들기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바닥글 페이지 작성</a:t>
            </a:r>
            <a:r>
              <a:rPr lang="en-US" altLang="ko-KR" b="1" dirty="0"/>
              <a:t>: </a:t>
            </a:r>
            <a:r>
              <a:rPr lang="en-US" altLang="ko-KR" dirty="0"/>
              <a:t>/resources/templates/module </a:t>
            </a:r>
            <a:r>
              <a:rPr lang="ko-KR" altLang="en-US" dirty="0"/>
              <a:t>폴더에 </a:t>
            </a:r>
            <a:r>
              <a:rPr lang="en-US" altLang="ko-KR" dirty="0"/>
              <a:t>footer.html </a:t>
            </a:r>
            <a:r>
              <a:rPr lang="ko-KR" altLang="en-US" dirty="0"/>
              <a:t>파일 생성한 뒤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9DD8DF-7081-AFB0-7D37-81B3E53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35BB1-B2B5-95FF-9487-EF1937605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752" y="2667704"/>
            <a:ext cx="7330792" cy="14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5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AD4F-2CFE-42AB-A7F0-307A62C97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326941-E0C9-12C7-67EA-0B7EF1CFE8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서비스 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C46480-CABF-937B-6E7A-BFC0AC06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0B439-94CF-F97A-104C-304FCC6D2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169" y="2361513"/>
            <a:ext cx="6629661" cy="31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9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5FC97-6E4C-B9A0-3BEE-3419551E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856F14-454C-1683-96C4-5388B14D9A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삭제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getDeleteBookForm</a:t>
            </a:r>
            <a:r>
              <a:rPr lang="en-US" altLang="ko-KR" dirty="0"/>
              <a:t>( )</a:t>
            </a:r>
            <a:r>
              <a:rPr lang="ko-KR" altLang="en-US" dirty="0"/>
              <a:t>은 웹 브라우저에서 사용자의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http://.../books/delete</a:t>
            </a:r>
            <a:r>
              <a:rPr lang="ko-KR" altLang="en-US" dirty="0"/>
              <a:t>이고</a:t>
            </a:r>
            <a:r>
              <a:rPr lang="en-US" altLang="ko-KR" dirty="0"/>
              <a:t>, HTTP </a:t>
            </a:r>
            <a:r>
              <a:rPr lang="ko-KR" altLang="en-US" dirty="0"/>
              <a:t>메서드가 </a:t>
            </a:r>
            <a:r>
              <a:rPr lang="en-US" altLang="ko-KR" dirty="0"/>
              <a:t>GET </a:t>
            </a:r>
            <a:r>
              <a:rPr lang="ko-KR" altLang="en-US" dirty="0"/>
              <a:t>방식이면 </a:t>
            </a:r>
            <a:r>
              <a:rPr lang="ko-KR" altLang="en-US" dirty="0" err="1"/>
              <a:t>매핑되는</a:t>
            </a:r>
            <a:r>
              <a:rPr lang="ko-KR" altLang="en-US" dirty="0"/>
              <a:t> 요청 처리 메서드</a:t>
            </a:r>
            <a:r>
              <a:rPr lang="en-US" altLang="ko-KR" dirty="0"/>
              <a:t>. </a:t>
            </a:r>
            <a:r>
              <a:rPr lang="ko-KR" altLang="en-US" dirty="0"/>
              <a:t>이 메서드는 요청 도서 </a:t>
            </a:r>
            <a:r>
              <a:rPr lang="en-US" altLang="ko-KR" dirty="0"/>
              <a:t>ID</a:t>
            </a:r>
            <a:r>
              <a:rPr lang="ko-KR" altLang="en-US" dirty="0"/>
              <a:t>에 해당하는 도서를 데이터베이스에서 삭제함</a:t>
            </a:r>
            <a:r>
              <a:rPr lang="en-US" altLang="ko-KR" dirty="0"/>
              <a:t>. </a:t>
            </a:r>
            <a:r>
              <a:rPr lang="ko-KR" altLang="en-US" dirty="0"/>
              <a:t>요청 처리 후 </a:t>
            </a:r>
            <a:r>
              <a:rPr lang="en-US" altLang="ko-KR" dirty="0"/>
              <a:t>URL</a:t>
            </a:r>
            <a:r>
              <a:rPr lang="ko-KR" altLang="en-US" dirty="0"/>
              <a:t>은 </a:t>
            </a:r>
            <a:r>
              <a:rPr lang="en-US" altLang="ko-KR" dirty="0"/>
              <a:t>http://.../books</a:t>
            </a:r>
            <a:r>
              <a:rPr lang="ko-KR" altLang="en-US" dirty="0"/>
              <a:t>로 이동함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E0CDCF-E75D-A4FF-B2C0-5C15304E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B1838C-CFA3-C894-77B7-D9F002209F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106" y="2292882"/>
            <a:ext cx="5867787" cy="1377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EA7075-6857-6002-1D75-1F564A54D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06" y="3670144"/>
            <a:ext cx="5867787" cy="11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CC4B-0B01-D7D0-9826-1986384A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870C68-9701-8817-DFB3-67DC5D9386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자바스크립트 수정</a:t>
            </a:r>
            <a:r>
              <a:rPr lang="en-US" altLang="ko-KR" b="1" dirty="0"/>
              <a:t>: </a:t>
            </a:r>
            <a:r>
              <a:rPr lang="en-US" altLang="ko-KR" dirty="0"/>
              <a:t>resources/static/</a:t>
            </a:r>
            <a:r>
              <a:rPr lang="en-US" altLang="ko-KR" dirty="0" err="1"/>
              <a:t>js</a:t>
            </a:r>
            <a:r>
              <a:rPr lang="en-US" altLang="ko-KR" dirty="0"/>
              <a:t>/ </a:t>
            </a:r>
            <a:r>
              <a:rPr lang="ko-KR" altLang="en-US" dirty="0"/>
              <a:t>폴더의 </a:t>
            </a:r>
            <a:r>
              <a:rPr lang="en-US" altLang="ko-KR" dirty="0"/>
              <a:t>controller</a:t>
            </a:r>
            <a:r>
              <a:rPr lang="ko-KR" altLang="en-US" dirty="0"/>
              <a:t>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deleteConfirm</a:t>
            </a:r>
            <a:r>
              <a:rPr lang="en-US" altLang="ko-KR" dirty="0"/>
              <a:t>( ) </a:t>
            </a:r>
            <a:r>
              <a:rPr lang="ko-KR" altLang="en-US" dirty="0"/>
              <a:t>메서드는 요청 도서 삭제할 때 확인한 후 삭제하기 위한 </a:t>
            </a:r>
            <a:r>
              <a:rPr lang="ko-KR" altLang="en-US" dirty="0" err="1"/>
              <a:t>자바스크립트임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6DA33E-4D46-8270-F312-6D366FA2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11381-A3C9-0EDC-8431-544D6C747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816" y="2108775"/>
            <a:ext cx="6920663" cy="21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2D97D-AA91-4DB5-A46E-37783D76A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17084B-FCB2-25C5-F6E7-592F21F01E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도서 상세 정보 페이지 수정</a:t>
            </a:r>
            <a:r>
              <a:rPr lang="en-US" altLang="ko-KR" b="1" dirty="0"/>
              <a:t>: </a:t>
            </a:r>
            <a:r>
              <a:rPr lang="en-US" altLang="ko-KR" dirty="0"/>
              <a:t>book.html </a:t>
            </a:r>
            <a:r>
              <a:rPr lang="ko-KR" altLang="en-US" dirty="0"/>
              <a:t>파일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 </a:t>
            </a:r>
            <a:r>
              <a:rPr lang="ko-KR" altLang="en-US" dirty="0"/>
              <a:t>버튼 누르면 해당 도서 삭제 위해 자바스크립트 </a:t>
            </a:r>
            <a:r>
              <a:rPr lang="en-US" altLang="ko-KR" dirty="0" err="1"/>
              <a:t>deleteConfirm</a:t>
            </a:r>
            <a:r>
              <a:rPr lang="en-US" altLang="ko-KR" dirty="0"/>
              <a:t>( ) </a:t>
            </a:r>
            <a:r>
              <a:rPr lang="ko-KR" altLang="en-US" dirty="0"/>
              <a:t>메서드를 호출해 도서 </a:t>
            </a:r>
            <a:r>
              <a:rPr lang="en-US" altLang="ko-KR" dirty="0"/>
              <a:t>ID </a:t>
            </a:r>
            <a:r>
              <a:rPr lang="ko-KR" altLang="en-US" dirty="0"/>
              <a:t>전달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7C6598-B00A-B546-EBCC-A737D2C4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83F2AB-168C-AD59-673C-E22C12691C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636" y="2070994"/>
            <a:ext cx="6920663" cy="1624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C467E3-A006-1EDF-DA2B-47A9E432B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36" y="3619244"/>
            <a:ext cx="6920663" cy="1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0C07-5883-7C0E-9774-769597EA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DED1D0-588A-8C41-003D-4BC651A0C2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52835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6 – </a:t>
            </a:r>
            <a:r>
              <a:rPr lang="ko-KR" altLang="en-US" dirty="0"/>
              <a:t>도서 삭제하기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실행한 후 </a:t>
            </a:r>
            <a:r>
              <a:rPr lang="en-US" altLang="ko-KR" dirty="0"/>
              <a:t>[</a:t>
            </a:r>
            <a:r>
              <a:rPr lang="ko-KR" altLang="en-US" dirty="0"/>
              <a:t>상세보기</a:t>
            </a:r>
            <a:r>
              <a:rPr lang="en-US" altLang="ko-KR" dirty="0"/>
              <a:t>&gt;&gt;] </a:t>
            </a:r>
            <a:r>
              <a:rPr lang="ko-KR" altLang="en-US" dirty="0"/>
              <a:t>버튼 눌러 도서 정보 화면으로 이동</a:t>
            </a:r>
            <a:r>
              <a:rPr lang="en-US" altLang="ko-KR" dirty="0"/>
              <a:t>. </a:t>
            </a:r>
            <a:r>
              <a:rPr lang="ko-KR" altLang="en-US" dirty="0"/>
              <a:t>이 화면에서 </a:t>
            </a: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 </a:t>
            </a:r>
            <a:r>
              <a:rPr lang="ko-KR" altLang="en-US" dirty="0"/>
              <a:t>버튼 눌러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ACD0AC-655C-4B90-A070-0FCD5756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</a:t>
            </a:r>
            <a:r>
              <a:rPr lang="en-US" altLang="ko-KR" dirty="0"/>
              <a:t>CRUD </a:t>
            </a:r>
            <a:r>
              <a:rPr lang="ko-KR" altLang="en-US" dirty="0"/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46502D-4447-E339-61D2-A768A3B38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907" y="2532222"/>
            <a:ext cx="3764041" cy="3129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531F3F-9015-FA89-1D6E-BF634404E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0054" y="2532222"/>
            <a:ext cx="3770378" cy="31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1C3D3-8AF0-294E-E403-7DBEF705D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F6F678-8F0D-0B7F-583B-DCD8A29BE20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머리글 페이지와 바닥글 페이지 만들기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모든 웹 페이지 수정</a:t>
            </a:r>
            <a:r>
              <a:rPr lang="en-US" altLang="ko-KR" b="1" dirty="0"/>
              <a:t>: </a:t>
            </a:r>
            <a:r>
              <a:rPr lang="en-US" altLang="ko-KR" dirty="0"/>
              <a:t>/resources/templates </a:t>
            </a:r>
            <a:r>
              <a:rPr lang="ko-KR" altLang="en-US" dirty="0"/>
              <a:t>폴더에 있는 모든 *</a:t>
            </a:r>
            <a:r>
              <a:rPr lang="en-US" altLang="ko-KR" dirty="0"/>
              <a:t>.html </a:t>
            </a:r>
            <a:r>
              <a:rPr lang="ko-KR" altLang="en-US" dirty="0"/>
              <a:t>파일 다음과 같이 수정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8408A2-911F-B955-BA12-6CD7BD4F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웹 페이지 모듈화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BDF8C-5A6C-A931-3111-8E74EA1EA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033" y="2379268"/>
            <a:ext cx="6497934" cy="1536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63935A-1D36-1242-C614-B701A10AE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00" y="3829195"/>
            <a:ext cx="6480000" cy="17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3357</Words>
  <Application>Microsoft Office PowerPoint</Application>
  <PresentationFormat>화면 슬라이드 쇼(4:3)</PresentationFormat>
  <Paragraphs>447</Paragraphs>
  <Slides>85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1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[도서 쇼핑몰] 웹 페이지 모듈화</vt:lpstr>
      <vt:lpstr>1. [도서 쇼핑몰] 웹 페이지 모듈화</vt:lpstr>
      <vt:lpstr>1. [도서 쇼핑몰] 웹 페이지 모듈화</vt:lpstr>
      <vt:lpstr>1. [도서 쇼핑몰] 웹 페이지 모듈화</vt:lpstr>
      <vt:lpstr>1. [도서 쇼핑몰] 웹 페이지 모듈화</vt:lpstr>
      <vt:lpstr>1. [도서 쇼핑몰] 웹 페이지 모듈화</vt:lpstr>
      <vt:lpstr>PowerPoint 프레젠테이션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2. [도서 쇼핑몰] 회원 관리 및 인증</vt:lpstr>
      <vt:lpstr>PowerPoint 프레젠테이션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3. [도서 쇼핑몰] 게시판</vt:lpstr>
      <vt:lpstr>PowerPoint 프레젠테이션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4. [도서 쇼핑몰] 도서 CRUD 처리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788</cp:revision>
  <dcterms:created xsi:type="dcterms:W3CDTF">2007-11-27T23:54:21Z</dcterms:created>
  <dcterms:modified xsi:type="dcterms:W3CDTF">2025-02-05T22:58:41Z</dcterms:modified>
  <cp:version/>
</cp:coreProperties>
</file>